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350" r:id="rId4"/>
    <p:sldId id="761" r:id="rId5"/>
    <p:sldId id="524" r:id="rId6"/>
    <p:sldId id="518" r:id="rId7"/>
    <p:sldId id="519" r:id="rId8"/>
    <p:sldId id="521" r:id="rId9"/>
    <p:sldId id="513" r:id="rId10"/>
    <p:sldId id="522" r:id="rId11"/>
    <p:sldId id="795" r:id="rId12"/>
    <p:sldId id="796" r:id="rId13"/>
    <p:sldId id="797" r:id="rId14"/>
    <p:sldId id="798" r:id="rId15"/>
    <p:sldId id="799"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13T03:48:37.243"/>
    </inkml:context>
    <inkml:brush xml:id="br0">
      <inkml:brushProperty name="width" value="0.05292" units="cm"/>
      <inkml:brushProperty name="height" value="0.05292" units="cm"/>
      <inkml:brushProperty name="color" value="#FF0000"/>
    </inkml:brush>
  </inkml:definitions>
  <inkml:trace contextRef="#ctx0" brushRef="#br0">8237 2946 0,'18'-36'16,"-36"72"-16,36-89 15,-18 35 17,0 36-1,0-1-15,0 1-1,0 35-15,0 53 16,0-18-1,0-53 1,18 89 15,-18-71-31</inkml:trace>
  <inkml:trace contextRef="#ctx0" brushRef="#br0" timeOffset="566.83">8449 2857 0,'0'0'0,"0"-17"0,0-1 15,0 36 16,0 17-15,0 18 0,-35 106 15,35-124-31,17 18 16,19-18-1,34-17 1,18-36-1,-52 1 1,-19-19 0,-34 1-1,-36 0 1,17 17 0,19 1-16,17-1 15,17 0 16,54 1-15,17-19 0,0 36-1,-17 18 1,-36 17 0,-17 36-1,-36 52 16,1-87-31</inkml:trace>
  <inkml:trace contextRef="#ctx0" brushRef="#br0" timeOffset="3205.23">10054 12735 0,'0'-17'62</inkml:trace>
  <inkml:trace contextRef="#ctx0" brushRef="#br0" timeOffset="5468.36">7691 6703 0,'0'0'0,"-18"0"31,0 0-31,18-18 31,53-17 0,-18 17-15,18 1-16,53 17 31,-71 0-15,-17 35-1,-36 0 1,1-17-16,-36 17 16,18 0-1,-18-17 1,70 17 15,1-35-31,17 0 16,-17 0-16,52 18 15,1 0 1,-53 17 0,-18 0-1,-53 18 1,-18-35 0,1-18 15,34-18-16,1-17 1,17-1-16</inkml:trace>
  <inkml:trace contextRef="#ctx0" brushRef="#br0" timeOffset="5751.5">8114 6650 0,'0'0'0,"0"-18"15,-18 18 1,18 18 0,0-1-16,18 36 31,0 18-16,-1-53-15,1 105 16,-18-105 0,17 35-1,-17-18 1</inkml:trace>
  <inkml:trace contextRef="#ctx0" brushRef="#br0" timeOffset="6151.92">8361 6703 0,'17'-18'0,"-34"36"0,34-54 15,1 19-15,-36 17 47,18 17-31,0 1-16,-17 35 15,17 18 1,17-18 0,19 17-1,-1-35 1,36-17 0,-19-53 15,-34 17-31,-18 0 15,0-17-15,-53 0 16,18 35 0,0 18-1,-1 17 1,36 18 0</inkml:trace>
  <inkml:trace contextRef="#ctx0" brushRef="#br0" timeOffset="7037.31">9243 6738 0,'-18'0'16,"18"18"31,0-1-47,0 1 15,0 0 1,0-1-16,18 36 16,-18-35-1,0-1 1,0-34 15,17-1-15,-17-35-1,0-53 1,18 36 0,0 35-1,-1 17-15,1 18 16,17 35 0,1 18-1,-19-18 1,1-17-16,-1 17 15,1 1 1,0-36 15,-18-53-15,35-18 0,0 1 15,1 52-16,-1 18 1,-35 18-16,17 34 16,1 19-1,-18 0 1,0-36 0</inkml:trace>
  <inkml:trace contextRef="#ctx0" brushRef="#br0" timeOffset="7385.92">9754 6632 0,'0'-17'0,"0"34"0,0-52 16,0 53 15,0 17-15,18-18-16,-18 19 15,35 34 1,-17-17 0,35-17 15,-36-36-31,19-18 16,-19 0-16,1-17 15,0-53 1,-18 35-1,-18-18 17,0 71-17,1 0-15</inkml:trace>
  <inkml:trace contextRef="#ctx0" brushRef="#br0" timeOffset="8004.37">10037 6579 0,'0'0'0,"0"18"47,17 0-32,-17-1-15,18 1 16,-18 17-1,17 18 1,1 0 0,-18-35-1,0-36 32,-18-17-31,18-36-1,0 53-15,0-52 16,18 17 0,35 18 15,-18 52-31,-35 1 0,36 35 16,-19-18-1,1 36 1,-1-36-1,-17-17 1,0-36 15,18 0-31,0-70 16,17 18 15,0 34-15,18 54-1,-18 35 1,1 17 0,-36-17-1,17-35 1</inkml:trace>
  <inkml:trace contextRef="#ctx0" brushRef="#br0" timeOffset="8241.59">10707 6632 0,'0'0'0,"-53"0"31,53-17-31,18 17 15,-1-18 1,71 0 0,-70 18-1,0 0-15</inkml:trace>
  <inkml:trace contextRef="#ctx0" brushRef="#br0" timeOffset="9052.29">11042 6491 0,'-18'0'16,"1"0"-16,17 18 31,17-1-16,-17 1-15,18 17 16,0-17-16,-1 17 16,1 18-1,-1-18 17,-34-52-1,17-1-16,-18-52 1,18 34-16,0-87 31,18 88-31,-18 17 0,17 0 16,36-17 0,0 17-1,-17 54 1,-36-1-1,-18 0 1,-17 18 0,17-35 15,36-18 0,-1 17-31,19-17 16,34 18-1,-17 0 1,-18 17 15,-52-17-31,-1-18 16,-52 17 0,-1-17-1,53 0-15</inkml:trace>
  <inkml:trace contextRef="#ctx0" brushRef="#br0" timeOffset="9370.11">11518 6350 0,'0'0'0,"0"-18"0,-17 18 15,-1-17 1,0 17-1,18 17-15,0 1 16,0 17 0,18 36-1,17 35 17,-17-36-17,-18-35-15,17-17 16,36 0-1,36-36 1,-37 0 0,-34 18-1,35-35-15</inkml:trace>
  <inkml:trace contextRef="#ctx0" brushRef="#br0" timeOffset="9986.91">11853 6403 0,'-17'0'31,"17"18"0,17-1-31,1 18 16,0 18-1,-1-35-15,19 35 16,-19 0 0,1-18-1,-18-17 17,-18-36-17,-17-17 1,0-53-1,17-18 1,18-18 0,0 71-1,53 1 17,0 69-32,17 18 15,1 36 1,-53-36-1,-18 18 1,-124 0 15,71-35-15,36-18 0,-19 0-1,54 17 1,70 1-1,-17 0 1,52 52 0,-52-35-16</inkml:trace>
  <inkml:trace contextRef="#ctx0" brushRef="#br0" timeOffset="11987.11">7585 6138 0,'0'-17'47,"0"-1"-32,17 0 1,36-17-1,-17 35 1,-19 0-16,54 0 31,-71 18-31,17 17 16,-34 0 0,-19 18-1,1-17 1,18-19-1,34 1 1,36-18 15,-18 17-15,1 1 0,-19 17-1,-17-17 1,-53 35-1,-17-18 1,-1-17 0,54-18-1</inkml:trace>
  <inkml:trace contextRef="#ctx0" brushRef="#br0" timeOffset="12370.34">8008 6138 0,'0'0'0,"35"0"31,-35 18-15,-35 17-1,35 1 1,-18 34-1,36-17 1,17-35 0,18-1-1,18-34 1,-54-1 0,1-17-1,0-1-15,-36-16 31,-17 16-31,0 1 16,-18 35 0,53 18-1</inkml:trace>
  <inkml:trace contextRef="#ctx0" brushRef="#br0" timeOffset="12705.95">8449 6085 0,'0'0'0,"0"-17"16,-18 17 15,18 17-31,0 1 15,-17 0 1,17-1-16,0 19 16,17 34 15,19 1-15,-1-36-1,0 0 1,-52-17-1</inkml:trace>
  <inkml:trace contextRef="#ctx0" brushRef="#br0" timeOffset="12854.2">8449 6068 0,'0'0'0,"35"-53"15,18 0 1,-18 35-1,36 18 1,-36 18 0</inkml:trace>
  <inkml:trace contextRef="#ctx0" brushRef="#br0" timeOffset="13657.38">9137 6156 0,'-18'-18'15,"36"18"1,-18 36-1,18-1 1,34 53 0,-52-53-1,18 1 1,-18-19 0,0-34-1,0-19 1,-18-34-1,18-36 1,18 35 0,35 1 15,-35 70-31,35-18 16,17 18-1,-35 53 1,-35-18-1,-17 18 1,-36-17 0,35-19-1,18 1 1,18 0 0,17-18-1,18 17 1,-35 1-1,-18 17 1,-18 0 15,-35-17-15,0 0 0,53-36-16</inkml:trace>
  <inkml:trace contextRef="#ctx0" brushRef="#br0" timeOffset="13956.39">9560 5997 0,'0'0'0,"18"-17"0,0 17 16,-18 35-1,35 18 1,-18 0-1,1 0 1,-18 17 15,0-17-15,18-18 0,17-17-1,-17-18-15,17 0 16,35-18-1,-52 1-15</inkml:trace>
  <inkml:trace contextRef="#ctx0" brushRef="#br0" timeOffset="14239.17">9966 5962 0,'0'0'0,"0"-18"16,18 36 0,-1 0-1,19 87 16,-36-16-15,0 16 0,0-87-1</inkml:trace>
  <inkml:trace contextRef="#ctx0" brushRef="#br0" timeOffset="14604.62">10019 6015 0,'0'0'0,"-71"-106"31,71 71-15,0 17-16,71 18 31,17 35-15,-35 1-1,-18-1 1,-52 35 0,-36-34-1,-18-1 1,36-17 0,53-1-1,17 1 1,53 17-1,0 18 1,-53-35 0</inkml:trace>
  <inkml:trace contextRef="#ctx0" brushRef="#br0" timeOffset="14804.73">10619 6156 0,'0'-18'0,"-36"1"31,54 17-31,17-18 16,18 0-1,18 1 1</inkml:trace>
  <inkml:trace contextRef="#ctx0" brushRef="#br0" timeOffset="15072.91">10989 5909 0,'0'0'16,"-18"0"0,18 18-1,18-1 1,17 36 0,1 18-1,-1 17 1,-18-53-1</inkml:trace>
  <inkml:trace contextRef="#ctx0" brushRef="#br0" timeOffset="15338.01">10971 6032 0,'0'0'15,"-17"-35"-15,-19-53 16,19 0 15,34 70-31,72 18 16,-19 0-1,36 53 1,-35 18 0,-71 17-1,-71-18 16,-17-34-15,53-36-16</inkml:trace>
  <inkml:trace contextRef="#ctx0" brushRef="#br0" timeOffset="15658.36">11395 5768 0,'0'0'15,"-18"18"17,0-1-17,1 36-15,-1-35 0,1-1 16,-1 19-16,0 34 15,54 1 1,69-54 15,-16-17-15,-54-17 0,-18-1-16</inkml:trace>
  <inkml:trace contextRef="#ctx0" brushRef="#br0" timeOffset="15789.49">11412 5944 0,'0'0'16,"-17"0"-16,-54-17 16,36 17-1,70 0 17,36-18-17</inkml:trace>
  <inkml:trace contextRef="#ctx0" brushRef="#br0" timeOffset="16189.2">11624 5786 0,'0'0'16,"0"-18"-16,0 0 31,18 18 16,-18 18-32,17-18-15,-17 18 16,18-1 0,0 1-1,-18-1-15,0 19 16,0-1-1,0 18 17,0 0-17,17-18 1,18 18 0,54-53-1,-72 0 1,19-18-16</inkml:trace>
  <inkml:trace contextRef="#ctx0" brushRef="#br0" timeOffset="26176.24">8431 13776 0,'-17'-18'16,"34"36"-16,-52-53 0,35 17 16,-18 18-16,36 0 46,0 18-30,-18-1-16,17 19 16,1 34-1,0 1 1,-1-1 15,-17-34-31</inkml:trace>
  <inkml:trace contextRef="#ctx0" brushRef="#br0" timeOffset="26366.37">8308 14058 0,'0'0'0,"-18"0"0,18-17 31,36-1-16,-1 0-15,35-17 16,36 0 0,35-18-1</inkml:trace>
  <inkml:trace contextRef="#ctx0" brushRef="#br0" timeOffset="26563.67">8326 13794 0,'0'-18'0,"0"36"0,-18-36 0,18-17 15,18 17-15,-1-17 16,36-1 15,18 1-15,-54 18-16</inkml:trace>
  <inkml:trace contextRef="#ctx0" brushRef="#br0" timeOffset="27026.1">8714 13529 0,'-18'0'0,"36"0"15,-36-18-15,0 18 0,1 0 16,17 18 0,-18 0-1,36 52 1,17 18 0,18-35-1,17 0 16,-52-35-31,17 0 16,18-18 15,-53-18-31,0 0 0,0 1 16,-17-36 0,-1 35-1,36-35 1,17 18-1,18 35 1,17 0 0,-17 35-1,-17 0 1,-36 1 0</inkml:trace>
  <inkml:trace contextRef="#ctx0" brushRef="#br0" timeOffset="28176.75">9613 13388 0,'-35'-35'31,"35"17"-31,0 0 15,0 1 1,18-19 0,34 1-1,19 18 1,-53 17 0,-1 0-16,54 17 31,-71 1-31,0 35 15,-35 17 1,-18-17 0,35-35-1,71-18 17,0 0-1,0 0-16,-18 17 1,-35 1-16,-18 70 31,1-70-31,-54 17 16,18-17 0,0-18-1,53-18-15</inkml:trace>
  <inkml:trace contextRef="#ctx0" brushRef="#br0" timeOffset="28560.16">9913 13317 0,'0'0'0,"18"0"16,17-17-1,-35-1 1,0 53-1,0 18 1,0-17 0,35 34-1,36-35 1,17-35 0,-35-17-1,-18-54 1,-17 36-1,-53-53 1,-54 35 0,-16 35-1,16 36 1,54 35 15,53-36-15</inkml:trace>
  <inkml:trace contextRef="#ctx0" brushRef="#br0" timeOffset="28980.74">10266 13035 0,'0'0'0,"-18"0"16,18-18-16,-17 18 16,17 18 31,0 0-32,35 17 1,-18-17-16,1 17 15,53 0 17,-18-35-32,-18 0 15,35 0 1,-17 0 0,-35 36-1,-18 16 1,-35 1-1,-18-35 1,-18-36 0</inkml:trace>
  <inkml:trace contextRef="#ctx0" brushRef="#br0" timeOffset="29160.09">10283 13017 0,'0'0'15,"0"-17"-15,36-18 16,17 17 0,52-17-1,-69 35 1,-1-18 0,-17 18-1</inkml:trace>
  <inkml:trace contextRef="#ctx0" brushRef="#br0" timeOffset="31586.86">11271 12841 0,'0'-18'16,"0"-17"15,0 18-31,0-1 16,0 0 0,0 1-1,18-19 1,17 36-1,18-17 1,-18 52 0,-17-35-16,17 53 15,-35 17 1,-35-17 0,-18 18-1,-17-18 1,52-36-1,71-52 17,-36 18-17,54-36 1,-18 17 0,17 36-1,-17 0 1,-35 18-1,0 17 1</inkml:trace>
  <inkml:trace contextRef="#ctx0" brushRef="#br0" timeOffset="31995">11659 12612 0,'-17'-18'0,"-1"18"16,0 0-1,1 0 1,17 18-1,17-18 1,1 17 0,17 19-1,36 17 1,-1-18 0,-34-17-1,-36-1-15,17-17 16,-34 35-1,-36-17 1,0-18 15,18-18-31</inkml:trace>
  <inkml:trace contextRef="#ctx0" brushRef="#br0" timeOffset="32144.47">11659 12612 0,'0'0'16,"0"-18"-16,18-35 15,0 36 1,-1-1 15,1 18-31,17-18 16,-17 18-16</inkml:trace>
  <inkml:trace contextRef="#ctx0" brushRef="#br0" timeOffset="32494.95">11942 12665 0,'17'0'0,"-34"0"0,52 0 15,-18 0 1,19 0-1,-19 0 1,1 0 0,-36 17 15,1-17-31,-1 0 16,18-17-1,0-1 16,0 0-31,18 1 16,-1 17 15</inkml:trace>
  <inkml:trace contextRef="#ctx0" brushRef="#br0" timeOffset="33262.83">12224 12453 0,'0'0'15,"0"-18"-15,0 1 16,-18 17 15,18 17-15,0 1 0,-18 17-1,18 18 1,18 0-1,0-35-15,35 17 16,-18-17 0,35-18-1,-17-18 1,0-17 0,-35-18-1,-53 0 1,-36 0 15,-35-18-15,89 71-16,-19 0 31</inkml:trace>
  <inkml:trace contextRef="#ctx0" brushRef="#br0" timeOffset="34445.64">12224 12488 0,'0'0'0,"0"-17"0,35-1 15,0 0 1,18 36 0,-18 53 15,-17-54-15,0 36-16,-18-35 15,35 52 1,-17-34-1,-18-72 17,-36 1-17,36 17-15,-53-87 16,18 52 0,0-53 15,53 123-16,17 54 1,0 17 15,18-17-15,-35-54-16,-1 19 16,1-19-1,-18 1 1,-35-53-1,-1-1 1,-17-52 0,1 18-1,52 70 17,17 35-17,1-17-15,35 52 16,-18-17-1</inkml:trace>
  <inkml:trace contextRef="#ctx0" brushRef="#br0" timeOffset="34850.25">12559 12347 0,'0'0'0,"0"-17"0,0-19 16,18 19 0,-1 17-16,1-18 15,35 36 1,-36 35 15,-17-36-31,0 18 16,-17 1-1,-19 34 1,19-34 0,105-36 15,-53 0-31,1-18 15,87 0 1,-52-17 0</inkml:trace>
  <inkml:trace contextRef="#ctx0" brushRef="#br0" timeOffset="53603.35">9790 13829 0,'0'0'16,"-71"0"-16,18 18 31,35-18-31,1 17 15,-1-17-15,1 35 16,-1-17-16</inkml:trace>
  <inkml:trace contextRef="#ctx0" brushRef="#br0" timeOffset="54847.62">8943 14164 0,'0'0'0,"-18"0"0,18 18 31,-17-18-15,-1 0-1,18 17 16,18-17 1,-18-17-17,35-1 1,35-35 0,-34 35-1,52-34-15,0-1 16,89-18-1,17 1 1,35-19 15,-70 19-31,88-18 32,-18-1-17,35-16 1,-193 69-1,229-122 17,-247 140-32,88-53 15,-18 18 1,-52 18 0,35-18-1,0 0 1,17 0 15,-52 18-31,34-18 16,-16 18 15,-19 0-15,1 17-1,-54 0-15,54 1 16,35-19-1,-18 1 1,-17 0 0,-19 17-1,-34 1 1,17-1 0,1 0-1,17 18 1,-36-17 15,1 17-15,-1-18-1,-17 36 48,18-18-48,0 0 1,-1 0 0,-34 0 109</inkml:trace>
  <inkml:trace contextRef="#ctx0" brushRef="#br0" timeOffset="57008.73">12947 12259 0,'0'0'0,"18"0"15,-18-18 48,17 18-48,1-17 17,-1 17-32,1-18 15,17 0 1,18-17-1,0 18 17,-35 17-32</inkml:trace>
  <inkml:trace contextRef="#ctx0" brushRef="#br0" timeOffset="59321.53">13458 11800 0,'0'-17'31,"-17"17"-15,17 17-1,0 19 1,17 34 0,1-17-1,17 35 1,18 1 0,-17-37-1,-1-34 1,-18-18-16,1 0 15</inkml:trace>
  <inkml:trace contextRef="#ctx0" brushRef="#br0" timeOffset="59839.54">13652 11871 0,'0'0'0,"0"-18"0,0 1 16,0-1-16,18 0 15,0 1 1,-1-19 0,19 36-1,-19 0 1,19 0-1,-19 18 1,-17 17 15,0-17-15,-17 0-16,17-1 16,-18 1-1,18 0 1,35-18-1,18 0 17,-35 0-32,70 0 31,-53 17-31,-17 19 16,-36 34 15,-17-52-16,-36-1-15,54-17 16</inkml:trace>
  <inkml:trace contextRef="#ctx0" brushRef="#br0" timeOffset="60073.72">13952 11571 0,'0'0'0,"18"0"0,17 0 32,-17 18-32,35 35 15,0-18 1,17 71 0,-34 0-1,-72 17 1,-17-70-1</inkml:trace>
  <inkml:trace contextRef="#ctx0" brushRef="#br0" timeOffset="66776.97">18397 2117 0,'18'0'31,"-18"-18"-31,0 0 32,0 1-17,18 17 1,-1-18-1,36 0 1,0 18 0,-35 0-16,52 0 15,-34 0 1,-1 36 15,-18-1-31,-17-17 16,-17 52 15,-1-52-31,1 17 16,-19-17-1,19-1 17,70-34-1,-18 17-16,53-18 1,-53 18-16,1 18 16,17 17-1,-53 18 1,-36-18 0,-34 18-1,-19-18 1,-16-52 15,52-18-31,35 17 16,0-35-1,18 18 17,18 35-32</inkml:trace>
  <inkml:trace contextRef="#ctx0" brushRef="#br0" timeOffset="67164.03">18027 2011 0,'0'0'0,"0"17"32,-18-17-32,18 36 31,-17 70-16,34-18 1,36-18 0,-18-17-16,54 18 15,87 17 1,18-35 0,-18-35-1</inkml:trace>
  <inkml:trace contextRef="#ctx0" brushRef="#br0" timeOffset="67430.74">19068 1958 0,'0'0'0,"17"18"15,1-1 1,35 18 0,-36-17-16,54 53 15,52 105 17,-123-141-32,-17 54 15,-89 16 1</inkml:trace>
  <inkml:trace contextRef="#ctx0" brushRef="#br0" timeOffset="83485.25">1041 15275 0,'0'0'0,"-36"-17"31,36 34-15,18 1-16,17 17 15,-17-17 1,35 35 0,-35-36-1,17 19 1,-35-19 0,0-34-1,-35-19 1,-18 1-1,17-18 1,-17-35 0,36 0-1,34 35 1,19 18 0,-19 17-1,19 18 1,-19 18 15,-17 17-15,0 18-1,-35-18 1,53-35 15,17-18-15,0 1-1,36 17 1,-1 0 0,-34 35-1,-36 0 1,-18 36 0,-53-1-1,1-34 1,17-36-1,35-36 17,1 19-32</inkml:trace>
  <inkml:trace contextRef="#ctx0" brushRef="#br0" timeOffset="83832.85">1323 14922 0,'0'-17'31,"0"34"-15,18 1-1,-18 0-15,35 70 32,18-35-17,-18-35 1,18 17 0,0-35-1,-36 0-15,36-18 16,18-17-1,-36-18 1</inkml:trace>
  <inkml:trace contextRef="#ctx0" brushRef="#br0" timeOffset="84437.33">1587 14781 0,'18'0'31,"0"18"-31,-1-18 16,36 35 0,-17-17-1,34 35 1,-17 0-1,-35-36 1,-18 1 0,-18-18-1,0-18 1,-17 1-16,-35-54 31,17 18-31,-36-70 16,72 35 15,34 35-15,54 17-1,-18 36 1,35 53 15,-70-35-31,-18 35 0,-18-18 16,-17 36-1,0-18 17,52-53-32,19 0 15,87-18 1,-52 18 0,17 18-1,-18-1 16</inkml:trace>
  <inkml:trace contextRef="#ctx0" brushRef="#br0" timeOffset="84681.65">2170 14640 0,'0'-17'31,"17"17"-15,18-36 0,-17 36-16,17-35 15,-17 17-15,0 1 16</inkml:trace>
  <inkml:trace contextRef="#ctx0" brushRef="#br0" timeOffset="85415.04">2258 14287 0,'0'0'16,"17"0"15,-17 18-15,18-18-16,17 35 16,18 36-1,0 0 1,0 17 15,-53-71-15,0-34 15,-35-36-15,-18-35-1,0 17 1,35 36-16,-17-53 15,17 17 1,18 53 0,36 18-1,17 36 1,-36-36-16,36 35 16,18 18-1,-18 0 16,-36-18-15,1-17 0,-36-54 15,-17-17-15,17 18-16,18-18 15,-17 0 1,70 0 15,-18 71-31,-17-18 16,34 53-1,1 0 1,-35-18 0,0-17-1</inkml:trace>
  <inkml:trace contextRef="#ctx0" brushRef="#br0" timeOffset="85818.2">2699 13988 0,'-18'-18'16,"36"18"-1,-1 18 1,19 17 0,17 35-1,17 1 1,-35-18 0,1-18-1,-19-17 1,1-53 15,-18-54-15,-35 1-1,-1 35 1,36 18-16,-53 0 16,36 35-1,-1 17 16</inkml:trace>
  <inkml:trace contextRef="#ctx0" brushRef="#br0" timeOffset="86535.18">3069 13899 0,'0'0'0,"-17"0"16,-1 18-1,36 0 17,17 17-17,-18-17-15,1-1 16,17 54-1,1-18 1,-19-18 0,1-35-1,-36-53 17,-17-17-17,-18-19 1,18-16 15,17 87-31,18-17 16,18 17-1,17 36 1,18 35 0,0-1-1,-18-16 1,0-19-1,-52-17 17,17-17-32,-18-1 15,1-88 17,17 53-17,17 0 1,1 53-16,35 36 31,17 34-15,-17-17-1,-18 0 1,1 0 0,-36-35-16</inkml:trace>
  <inkml:trace contextRef="#ctx0" brushRef="#br0" timeOffset="86965.87">3616 13758 0,'0'0'0,"-35"18"31,52-18 16,1-18-31,17 1 0,-17-1-16,17-17 15,-17 35 1</inkml:trace>
  <inkml:trace contextRef="#ctx0" brushRef="#br0" timeOffset="87616.56">3845 13458 0,'0'0'0,"-17"0"16,-1-35-1,36 35 63,17 53-46,-35-35-32,35 17 15,0 18 1,1 35-1,-1-17 1,-17-36 0,-18-17-16,17-1 15</inkml:trace>
  <inkml:trace contextRef="#ctx0" brushRef="#br0" timeOffset="87989.43">3810 13582 0,'-18'-18'0,"36"36"0,-53-36 16,35 1-16,-36-19 16,36 1-1,18 17 1,35-17-1,0 35 1,-35-17-16,52 17 16,36 52-1,0 19 17,-89-18-32,-17 0 15,-70 17 16,-18 1-15,17-36 0,18-35-1</inkml:trace>
  <inkml:trace contextRef="#ctx0" brushRef="#br0" timeOffset="88351.84">4233 13282 0,'0'-18'15,"0"36"-15,0-18 47,-17 18-31,17-1-1,0 1-15,0 0 16,0 52 0,35-17-1,-17-35-15,17 17 16,71-17 15,-53-36-31,-18-17 16</inkml:trace>
  <inkml:trace contextRef="#ctx0" brushRef="#br0" timeOffset="88519.44">4269 13441 0,'0'0'0,"-18"17"0,0-17 0,36-17 32,0-1-17,52-35 1,-52 18-16</inkml:trace>
  <inkml:trace contextRef="#ctx0" brushRef="#br0" timeOffset="88867.61">4357 13159 0,'-18'-18'16,"36"36"-16,-53-36 16,52 36-1,1-1 1,-1 1-1,19 17-15,-19-17 16,54 52 0,-18-17-1,0 18 1,-36-36 0,1-17-1,0-18 1,-1-18-1,19 0 1,-1-17 0,-18 18-1</inkml:trace>
  <inkml:trace contextRef="#ctx0" brushRef="#br0" timeOffset="89167.33">4886 13159 0,'0'0'16,"18"0"0,-1-18-1,1 18-15,35-35 16,0 17 15,-18 0-31</inkml:trace>
  <inkml:trace contextRef="#ctx0" brushRef="#br0" timeOffset="89955.2">5203 12947 0,'0'18'0,"0"-1"15,18 1 1,35 17 0,18 53 15,-54-70-16,18 17-15,-35-17 16,36 0 0,-36-1-1,-18-52 1,-35-53 15,53 70-31,-53-70 16,0 0 15,36 88-31,17-36 16,17 19-1,36-1 1,-17 18 0,16 0-1,-16 35 16,-19 1-15,-52-1 0,17 0-1,1-17 1,-1-1 0,36-17-1,17 0 1,18 0-1,18 0 1,-18 36 0,-53-19-1,0 36 17,-53 0-17,0-17-15,17-36 31,36-18-31</inkml:trace>
  <inkml:trace contextRef="#ctx0" brushRef="#br0" timeOffset="90716.96">5627 12823 0,'-18'-17'15,"36"34"32,-18 1-31,0 0-16,17-1 15,-17 1-15,18 35 16,0-18-16,17 18 16,18 0-1,-18-35 1,18-18 15,53-36-15,-53 19-1,-18-36 1,-35 35-16</inkml:trace>
  <inkml:trace contextRef="#ctx0" brushRef="#br0" timeOffset="91318.93">5891 12753 0,'0'18'31,"18"-18"-15,-18 17-16,18 1 16,-1-1-16,36 19 15,-35-1 1,35 18-1,-18-35 1,0 17 0,-52-53 15,-19-17-15,-34-18-1,-18-35 1,35-18-1,35 53 1,36 18-16,17 0 16,36 17-1,17 36 1,-53 17 15,-35 18-15,-35 17-1,-36-17 1,54-35 0,17-1-1,52 1 1,54 0 0,35 17-1,-70 0 1,-36-17-16</inkml:trace>
  <inkml:trace contextRef="#ctx0" brushRef="#br0" timeOffset="95619.79">1411 14482 0,'-18'0'31,"18"-18"-31,-17-17 32,17 17-32,-18-17 15,-17-36 1,0 1 0,17-1-1,0-35 1,36 0-1,17 18 1,36 0 0,52 17-1,36 18 17,-35 36-17,52 34 1,-35 19-1,-18-1 1,-17 0 0,-70-17-1,17 17 1,-18-17 0,-18 0-1,-34-18 32,17-18-31,-18 0-16,1 18 15</inkml:trace>
  <inkml:trace contextRef="#ctx0" brushRef="#br0" timeOffset="96469.47">2805 13688 0,'-18'-18'16,"18"0"-1,-18 18-15,18-17 16,-17-18 0,-1-54-1,0 1 1,18 53-16,-35-124 15,35 53 1,18-35 0,70 18-1,0 70 1,89-18 0,17 54-1,-71 17 1,36 17-1,-18 1 1,-18 17 0,-34 0 15,-54-17-15,0 17-1,-17-17 1,-18 0-1,0-1 1</inkml:trace>
  <inkml:trace contextRef="#ctx0" brushRef="#br0" timeOffset="97276.1">4269 12841 0,'0'0'0,"-18"0"0,0 0 31,18-18-31,-17 1 15,17-1-15,0-35 16,0-35 0,0-35-1,17 34 1,19-34 0,52 17-1,71 36 16,-89 70-31,36 0 16,17 17 0,19 18 15,-54 1-15,35 17-1,-35 0 1,-17-18-1,-18 0 1,-36 0 0,1-17 15</inkml:trace>
  <inkml:trace contextRef="#ctx0" brushRef="#br0" timeOffset="103855.56">18203 8237 0,'0'0'0,"18"18"16,17-18 15,-17 0-31,17 18 16,36-18-1,52 0 1,36 17-1,-89-17 1,1 0-16,123 18 16,-70-18-1,-1 0 1,-17 0 15,-89 0-15</inkml:trace>
  <inkml:trace contextRef="#ctx0" brushRef="#br0" timeOffset="104633">19367 8855 0,'0'-18'0,"18"36"47,-18 17-47,0 0 16,18 36 0,-18 17-1,0-17 1,0-19-1,0-34 1,0 17 0,17-17-1,-34-18 1</inkml:trace>
  <inkml:trace contextRef="#ctx0" brushRef="#br0" timeOffset="104956.06">19173 9296 0,'18'0'31,"0"0"-31,52 0 31,-17 0-15,53 0 0,35 0-1,-123 0-15,-1 0 16,36 17 0,-35-17 15,-18-17-16</inkml:trace>
  <inkml:trace contextRef="#ctx0" brushRef="#br0" timeOffset="107390.23">21802 3810 0,'-18'0'0,"36"0"0,-54-18 0,19 18 15,-19-17 1,19 17-16,-18 0 16,-36 0-1,36 35 1,-36 18 0,18 17-1,36 36 16,-19 0-15,36-18 0,18-35-1,17 18 1,1-1 0,-19-34-1,36 17 1,18-1-1,34 1 1,1-17 0,18-36 15,-89 0-31,36 0 16,-1 0-16,36-36 31,-53 19-16,35-36 1,-35 0 0,-18-18-1,1 1 1,-36 17 0,0-35-1,0 17 1,-36-17-1,-17 17 1,0 18 0,-52-35 15,52 53-31,17-18 31,1 35-31,0 1 31,0 17-15,-18 0 0,17 0-1,-17 35 1,36-35-16</inkml:trace>
  <inkml:trace contextRef="#ctx0" brushRef="#br0" timeOffset="125263.95">8343 15963 0,'-35'-35'31,"17"35"-31,1 0 0,-1 0 16,18 18-1,18-18 1,35 0 0,-18 0-16,124-36 15,-18-17 1,194-35 15,-265 71-31,1-1 16,17 0-16,0 18 31,-52 18-15,-36 0 15,-18-18-31</inkml:trace>
  <inkml:trace contextRef="#ctx0" brushRef="#br0" timeOffset="125920.39">8167 17198 0,'0'0'0,"17"0"16,-17-18-1,36 1-15,34-1 32,18-17-32,71-18 15,-18 18 1,-52 17 15,-89 0-15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5.993"/>
    </inkml:context>
    <inkml:brush xml:id="br0">
      <inkml:brushProperty name="width" value="0.05" units="cm"/>
      <inkml:brushProperty name="height" value="0.05" units="cm"/>
    </inkml:brush>
  </inkml:definitions>
  <inkml:trace contextRef="#ctx0" brushRef="#br0">54 291 24575,'-3'-42'0,"-2"0"0,-1 0 0,-18-60 0,10 40 0,12 89 0,5 24 0,20 106 0,31 337 0,-53-59 0,-1-427 0,-1 0 0,0 1 0,0-1 0,0 0 0,-6 15 0,7-23 0,0 0 0,0 0 0,0 0 0,0 0 0,0 0 0,0 0 0,0 1 0,0-1 0,0 0 0,0 0 0,0 0 0,0 0 0,0 0 0,0 0 0,0 1 0,0-1 0,0 0 0,0 0 0,0 0 0,0 0 0,0 0 0,-1 0 0,1 0 0,0 0 0,0 0 0,0 1 0,0-1 0,0 0 0,0 0 0,0 0 0,0 0 0,-1 0 0,1 0 0,0 0 0,0 0 0,0 0 0,0 0 0,0 0 0,0 0 0,-1 0 0,1 0 0,0 0 0,0 0 0,0 0 0,0 0 0,0 0 0,0 0 0,-1 0 0,1 0 0,0 0 0,0 0 0,0 0 0,0 0 0,0-1 0,0 1 0,0 0 0,0 0 0,-1 0 0,1 0 0,0 0 0,0 0 0,-4-12 0,-1-18 0,4-22 0,1 0 0,3 0 0,16-85 0,53-150 0,-64 261 0,19-57 0,-24 77 0,-1 0 0,1 0 0,0 0 0,1 0 0,0 1 0,0-1 0,0 1 0,0 0 0,10-8 0,-13 12 0,1 0 0,-1 0 0,1 0 0,0 0 0,0 0 0,-1 0 0,1 1 0,0-1 0,0 1 0,0-1 0,-1 1 0,1 0 0,0 0 0,0 0 0,0 0 0,0 0 0,0 0 0,0 0 0,-1 1 0,4 0 0,-1 0 0,0 1 0,0 0 0,-1 0 0,1 0 0,0 1 0,-1-1 0,0 1 0,6 5 0,0 1 0,-1 1 0,0 0 0,-1 1 0,0 0 0,6 13 0,-10-19 0,0 1 0,-1 0 0,1 0 0,-1 0 0,-1 0 0,1 1 0,-1-1 0,-1 0 0,1 1 0,-1 12 0,-1-16 0,1-1 0,-1 1 0,0 0 0,0 0 0,0 0 0,0 0 0,0-1 0,-1 1 0,1-1 0,-1 1 0,0-1 0,0 1 0,0-1 0,0 0 0,0 0 0,0 0 0,0 0 0,-1 0 0,1-1 0,-1 1 0,1-1 0,-1 0 0,0 1 0,0-1 0,-3 1 0,-1 0-170,1-1-1,-1 1 0,0-1 1,1 0-1,-1-1 0,0 0 1,-10-1-1,-13-3-6655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2.489"/>
    </inkml:context>
    <inkml:brush xml:id="br0">
      <inkml:brushProperty name="width" value="0.05" units="cm"/>
      <inkml:brushProperty name="height" value="0.05" units="cm"/>
    </inkml:brush>
  </inkml:definitions>
  <inkml:trace contextRef="#ctx0" brushRef="#br0">1 13 24575,'0'-5'0,"5"-1"0,1 5 0,0 7 0,4 7 0,-1 6 0,4 5 0,-1 7 0,2 3 0,-1 1 0,2-2 0,-2-5-8191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2.836"/>
    </inkml:context>
    <inkml:brush xml:id="br0">
      <inkml:brushProperty name="width" value="0.05" units="cm"/>
      <inkml:brushProperty name="height" value="0.05" units="cm"/>
    </inkml:brush>
  </inkml:definitions>
  <inkml:trace contextRef="#ctx0" brushRef="#br0">37 34 24575,'-5'-4'0,"-1"-7"0,-5-1 0,1 6 0,5 8 0,9 5 0</inkml:trace>
  <inkml:trace contextRef="#ctx0" brushRef="#br0" timeOffset="1">201 34 24575,'1'1'0,"0"-1"0,0 1 0,0-1 0,0 1 0,0-1 0,0 1 0,0 0 0,0-1 0,0 1 0,0 0 0,0 0 0,0 0 0,0 0 0,0-1 0,-1 1 0,1 0 0,0 1 0,-1-1 0,1 0 0,-1 0 0,2 2 0,10 32 0,-8-24 0,130 342 0,-133-350-51,14 41 229,-15-42-257,1 0 1,-1 0-1,0 0 1,0 0-1,0 1 1,0-1-1,0 0 1,0 0-1,0 0 1,-1 0-1,1 0 0,-1 0 1,0 0-1,1 0 1,-1 0-1,0 0 1,0 0-1,-3 3 1,-7 5-6748</inkml:trace>
  <inkml:trace contextRef="#ctx0" brushRef="#br0" timeOffset="2">201 499 24575,'0'-5'0,"-5"-6"0,-1-6 0,5 0 0,2-1 0,6 1 0,7 5 0,5 4 0,4 3 0,8-2 0,2 0 0,-3 1-8191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3.239"/>
    </inkml:context>
    <inkml:brush xml:id="br0">
      <inkml:brushProperty name="width" value="0.05" units="cm"/>
      <inkml:brushProperty name="height" value="0.05" units="cm"/>
    </inkml:brush>
  </inkml:definitions>
  <inkml:trace contextRef="#ctx0" brushRef="#br0">17 1 24575,'-5'0'0,"-1"4"0,0 7 0,6 1 0,3 4 0,1 3 0,-1 3 0,0 3 0,-1 1 0,0-4-8191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3.602"/>
    </inkml:context>
    <inkml:brush xml:id="br0">
      <inkml:brushProperty name="width" value="0.05" units="cm"/>
      <inkml:brushProperty name="height" value="0.05" units="cm"/>
    </inkml:brush>
  </inkml:definitions>
  <inkml:trace contextRef="#ctx0" brushRef="#br0">96 274 24575,'0'-5'0,"-5"-1"0,-1 5 0,5 7 0,2 7 0,1 6 0,6 5 0,5 2 0,0 2 0,4 1 0,-3 0 0,-2-5-8191</inkml:trace>
  <inkml:trace contextRef="#ctx0" brushRef="#br0" timeOffset="1">13 28 24575,'0'-5'0,"-5"-6"0,-1 4 0,5 3 0,2 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3.978"/>
    </inkml:context>
    <inkml:brush xml:id="br0">
      <inkml:brushProperty name="width" value="0.05" units="cm"/>
      <inkml:brushProperty name="height" value="0.05" units="cm"/>
    </inkml:brush>
  </inkml:definitions>
  <inkml:trace contextRef="#ctx0" brushRef="#br0">1 53 24575,'0'3'0,"0"-1"0,1 1 0,-1 0 0,1 0 0,0 0 0,0-1 0,0 1 0,0 0 0,2 2 0,7 23 0,-2 37 0,-4-64 0,3-8 0,11-15 0,-13 16 0,12-16 0,1 1 0,38-33 0,-51 49 0,0 1 0,0 0 0,1 0 0,-1 0 0,1 1 0,0-1 0,0 2 0,0-1 0,1 1 0,-1 0 0,0 0 0,1 0 0,0 1 0,-1 0 0,1 0 0,0 1 0,11 0 0,-14 1 5,0 1 0,0-1 0,0 1-1,0-1 1,0 1 0,-1 0 0,1 0 0,0 1-1,-1-1 1,0 1 0,0 0 0,0 0 0,0 0-1,0 0 1,0 0 0,-1 1 0,1-1-1,-1 1 1,0 0 0,0-1 0,-1 1 0,1 0-1,-1 0 1,2 6 0,1 6-302,-1 0 0,-1 0 0,0 0 0,-1 31 0,-2-22-6529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4.338"/>
    </inkml:context>
    <inkml:brush xml:id="br0">
      <inkml:brushProperty name="width" value="0.05" units="cm"/>
      <inkml:brushProperty name="height" value="0.05" units="cm"/>
    </inkml:brush>
  </inkml:definitions>
  <inkml:trace contextRef="#ctx0" brushRef="#br0">0 80 24575,'3'-3'0,"-1"1"0,0-1 0,-1 0 0,1 0 0,0 0 0,-1 0 0,1 0 0,-1 0 0,0-1 0,0 1 0,0-4 0,0 4 0,-1 0 0,1 0 0,0 0 0,0 0 0,0 0 0,1 0 0,-1 0 0,1 0 0,0 0 0,0 1 0,2-4 0,-4 6 0,0 0 0,1 0 0,-1 0 0,0 0 0,1-1 0,-1 1 0,0 0 0,1 0 0,-1 0 0,0 0 0,1 0 0,-1 0 0,1 0 0,-1 0 0,0 0 0,1 0 0,-1 0 0,0 0 0,1 0 0,-1 0 0,1 0 0,-1 0 0,0 0 0,1 1 0,-1-1 0,0 0 0,1 0 0,-1 0 0,0 1 0,0-1 0,1 0 0,-1 0 0,0 1 0,1-1 0,-1 0 0,0 1 0,0-1 0,0 0 0,1 1 0,-1-1 0,0 0 0,0 1 0,0-1 0,0 0 0,0 1 0,0-1 0,0 0 0,0 1 0,0-1 0,0 1 0,0-1 0,0 0 0,0 1 0,0-1 0,0 1 0,4 25 0,-4-25 0,4 34 0,1-1 0,2 0 0,1-1 0,24 62 0,-22-72 0,1 1 0,2-2 0,0 1 0,1-2 0,1 0 0,2 0 0,19 18 0,-26-29-46,9 12-1273</inkml:trace>
  <inkml:trace contextRef="#ctx0" brushRef="#br0" timeOffset="1">83 380 24575,'-5'-4'0,"-5"-7"0,-2-6 0,-4 1 0,2-3 0,2-2 0,9 2 0,9 0 0,8 3 0,7 5 0,4 3 0,-3 4-8191</inkml:trace>
  <inkml:trace contextRef="#ctx0" brushRef="#br0" timeOffset="2">629 244 24575,'0'4'0,"0"7"0,0 6 0,4 0 0,3 2 0,3 2 0,1 2 0,-1 2 0,-3 6 0,-3 2 0,-1-4-8191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5.620"/>
    </inkml:context>
    <inkml:brush xml:id="br0">
      <inkml:brushProperty name="width" value="0.05" units="cm"/>
      <inkml:brushProperty name="height" value="0.05" units="cm"/>
    </inkml:brush>
  </inkml:definitions>
  <inkml:trace contextRef="#ctx0" brushRef="#br0">0 1 24575,'0'4'0,"0"7"0,5 6 0,1 5 0,0 7 0,3 4 0,1 6 0,2 5 0,1 0 0,-3 1 0,-3-1 0,-3-4 0,-2-5 0,-1-7-8191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5.981"/>
    </inkml:context>
    <inkml:brush xml:id="br0">
      <inkml:brushProperty name="width" value="0.05" units="cm"/>
      <inkml:brushProperty name="height" value="0.05" units="cm"/>
    </inkml:brush>
  </inkml:definitions>
  <inkml:trace contextRef="#ctx0" brushRef="#br0">56 351 24575,'-10'-24'0,"0"0"0,2-1 0,1 0 0,1 0 0,1-1 0,1 0 0,1 1 0,1-33 0,2 54 0,0-1 0,0 1 0,0 0 0,1 0 0,0 0 0,0 0 0,0 0 0,0 0 0,1 1 0,-1-1 0,1 0 0,0 0 0,0 1 0,0 0 0,1-1 0,-1 1 0,1 0 0,0 0 0,4-4 0,-4 5 0,0 0 0,1 1 0,-1-1 0,1 0 0,0 1 0,-1 0 0,1 0 0,0 0 0,0 1 0,0-1 0,0 1 0,-1 0 0,1 0 0,0 0 0,0 0 0,0 1 0,0-1 0,0 1 0,-1 0 0,6 2 0,9 4 0,-1 0 0,0 1 0,0 1 0,26 18 0,-34-21 0,-1 1 0,1 0 0,-1 0 0,0 1 0,-1 0 0,0 0 0,0 1 0,-1-1 0,8 16 0,-12-21 5,-1 0-1,0 0 0,0 0 0,0 1 1,0-1-1,0 0 0,-1 0 0,0 1 1,1-1-1,-1 0 0,-1 1 1,1-1-1,0 0 0,-1 1 0,1-1 1,-1 0-1,0 0 0,0 1 1,-1-1-1,1 0 0,0 0 0,-1 0 1,0-1-1,0 1 0,0 0 0,0-1 1,-4 5-1,-1-1-169,-1 1 0,0-2 0,0 1 0,0-1 0,-1 0 0,1-1 0,-1 1 0,-10 2 0,-19 5-6661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6.353"/>
    </inkml:context>
    <inkml:brush xml:id="br0">
      <inkml:brushProperty name="width" value="0.05" units="cm"/>
      <inkml:brushProperty name="height" value="0.05" units="cm"/>
    </inkml:brush>
  </inkml:definitions>
  <inkml:trace contextRef="#ctx0" brushRef="#br0">240 290 24575,'1'0'0,"1"0"0,-1 0 0,0 0 0,1 0 0,-1 0 0,0-1 0,1 1 0,-1 0 0,0-1 0,0 1 0,1-1 0,-1 1 0,0-1 0,0 0 0,0 0 0,0 1 0,0-1 0,0 0 0,0 0 0,0 0 0,0 0 0,0 0 0,0 0 0,-1 0 0,1-1 0,0 1 0,-1 0 0,1 0 0,-1 0 0,1-1 0,-1 1 0,0 0 0,0-1 0,1-1 0,-1 1 0,0-1 0,0 1 0,0 0 0,0-1 0,0 1 0,-1-1 0,1 1 0,-1 0 0,0-1 0,0 1 0,0 0 0,0-1 0,0 1 0,0 0 0,0 0 0,-1 0 0,-2-3 0,-2 0 0,-1 0 0,0 1 0,1 0 0,-2 0 0,1 0 0,0 1 0,-1 0 0,1 1 0,-1 0 0,0 0 0,1 1 0,-1-1 0,0 2 0,0-1 0,0 1 0,0 0 0,0 1 0,0 0 0,0 0 0,-11 4 0,13-4 0,1 1 0,0 0 0,-1 0 0,1 1 0,0-1 0,0 1 0,1 0 0,-1 0 0,1 1 0,-1 0 0,1-1 0,-7 10 0,8-10 0,1 1 0,0 0 0,0 0 0,0 0 0,0 0 0,1 0 0,0 0 0,0 1 0,0-1 0,0 0 0,0 1 0,1-1 0,0 1 0,0-1 0,0 0 0,1 1 0,-1-1 0,3 6 0,-2-5 0,0-1 0,0 1 0,1 0 0,0-1 0,0 0 0,0 1 0,0-1 0,1 0 0,-1 0 0,1 0 0,0-1 0,0 1 0,1-1 0,-1 1 0,1-1 0,0 0 0,5 3 0,-4-3 0,1 0 0,0-1 0,0 0 0,0 0 0,1 0 0,-1 0 0,1-1 0,-1 0 0,0-1 0,1 1 0,11-2 0,-9 0 0,-1 0 0,1 0 0,-1-1 0,1 0 0,-1 0 0,1-1 0,-1 0 0,0-1 0,0 0 0,-1 0 0,1 0 0,-1-1 0,0-1 0,0 1 0,-1-1 0,1 0 0,-1 0 0,0-1 0,6-9 0,-7 5 0,0 0 0,-1-1 0,0 1 0,0-1 0,-2 0 0,1 0 0,-1 0 0,-1-1 0,0 1 0,-2-16 0,-1-7 0,-1 0 0,-12-44 0,10 60 0,5 19 0,0 0 0,0 0 0,0 0 0,0 0 0,0 0 0,0 0 0,0 0 0,0 0 0,0 0 0,0-1 0,-1 1 0,1 0 0,0 0 0,0 0 0,0 0 0,0 0 0,0 0 0,0 0 0,0 0 0,0 0 0,0 0 0,0-1 0,0 1 0,0 0 0,0 0 0,0 0 0,-1 0 0,1 0 0,0 0 0,0 0 0,0 0 0,0 0 0,0 0 0,0 0 0,0 0 0,0 0 0,0 0 0,-1 0 0,1 0 0,0 0 0,0 0 0,0 0 0,0 0 0,0 0 0,0 0 0,0 0 0,0 0 0,-1 0 0,1 0 0,0 0 0,0 0 0,0 0 0,0 0 0,0 0 0,0 1 0,0-1 0,0 0 0,0 0 0,0 0 0,0 0 0,0 0 0,-1 0 0,-1 32 0,9 36-196,28 123 0,-25-144-777,1 2-5853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6.681"/>
    </inkml:context>
    <inkml:brush xml:id="br0">
      <inkml:brushProperty name="width" value="0.05" units="cm"/>
      <inkml:brushProperty name="height" value="0.05" units="cm"/>
    </inkml:brush>
  </inkml:definitions>
  <inkml:trace contextRef="#ctx0" brushRef="#br0">140 149 24575,'-1'-8'0,"-1"1"0,0 1 0,0-1 0,-1 0 0,1 0 0,-2 1 0,-6-12 0,3 5 0,2 4 0,-1-1 0,0 1 0,0 0 0,-8-9 0,13 17 0,-1-1 0,1 1 0,-1 0 0,1-1 0,-1 1 0,1 0 0,-1 0 0,0 0 0,1 0 0,-1 1 0,0-1 0,0 0 0,-3 0 0,4 1 0,0 0 0,0 0 0,0 0 0,-1 1 0,1-1 0,0 0 0,0 1 0,0-1 0,0 0 0,-1 1 0,1-1 0,0 1 0,0 0 0,0-1 0,0 1 0,0 0 0,0 0 0,1 0 0,-1 0 0,0 0 0,0-1 0,0 1 0,0 2 0,-2 3 0,0-1 0,1 1 0,-1-1 0,2 1 0,-1 0 0,0 0 0,1 0 0,0 0 0,1 0 0,-1 0 0,1 0 0,1 6 0,1 13 0,7 35 0,85 282 0,-49-195 0,-42-140-227,-2 0-1,1 1 1,-1-1-1,0 1 1,0 12-1,-4 3-6598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6.494"/>
    </inkml:context>
    <inkml:brush xml:id="br0">
      <inkml:brushProperty name="width" value="0.05" units="cm"/>
      <inkml:brushProperty name="height" value="0.05" units="cm"/>
    </inkml:brush>
  </inkml:definitions>
  <inkml:trace contextRef="#ctx0" brushRef="#br0">112 31 24575,'-5'0'0,"0"-1"0,1 0 0,-1 0 0,0-1 0,0 1 0,1-1 0,-1 0 0,-5-4 0,6 4 0,-1 0 0,0-1 0,1 1 0,-1 1 0,0-1 0,-8-1 0,12 4 0,0-1 0,0 0 0,0 0 0,0 0 0,0 0 0,0 1 0,0-1 0,0 0 0,1 1 0,-1-1 0,0 0 0,0 1 0,0-1 0,0 1 0,1 0 0,-1-1 0,0 1 0,1 0 0,-1-1 0,0 1 0,1 0 0,-1 0 0,1-1 0,-1 1 0,1 0 0,0 0 0,-1 0 0,1 0 0,0 0 0,-1 0 0,1 0 0,0 0 0,0-1 0,0 1 0,0 0 0,0 2 0,2 39 0,-2-39 0,11 57 0,29 96 0,-6-30 0,24 156 0,-48-217 0,-3 1 0,-1 87 0,-6-153 0,0 0 0,0 0 0,0 0 0,0 0 0,-1 0 0,1 0 0,0 0 0,0 0 0,0 0 0,0 0 0,0 0 0,0 0 0,0 0 0,0 0 0,-1 0 0,1 0 0,0 0 0,0 0 0,0 0 0,0 0 0,0 0 0,0 0 0,0 0 0,0 0 0,-1 0 0,1 0 0,0 0 0,0 0 0,0 0 0,0 0 0,0 0 0,0 0 0,0 1 0,0-1 0,0 0 0,0 0 0,0 0 0,-1 0 0,1 0 0,0 0 0,0 0 0,0 0 0,0 0 0,0 0 0,0 1 0,0-1 0,0 0 0,0 0 0,0 0 0,0 0 0,0 0 0,0 0 0,0 0 0,0 1 0,0-1 0,0 0 0,0 0 0,0 0 0,0 0 0,0 0 0,0 0 0,0 0 0,1 0 0,-1 1 0,-7-13 0,-6-19 0,0-5 0,2-1 0,2 0 0,1 0 0,2-1 0,2 0 0,1 0 0,2 0 0,2 0 0,1 0 0,2 0 0,9-38 0,-9 62 0,0-1 0,1 1 0,1 0 0,0 1 0,1 0 0,1 0 0,16-23 0,-21 32 0,0 1 0,-1-1 0,1 1 0,1 0 0,-1 0 0,0 1 0,1-1 0,-1 0 0,1 1 0,0 0 0,0 0 0,-1 0 0,2 1 0,-1-1 0,0 1 0,0 0 0,0 0 0,1 0 0,-1 1 0,0-1 0,1 1 0,-1 0 0,0 0 0,1 1 0,-1-1 0,0 1 0,0 0 0,1 0 0,-1 1 0,0-1 0,4 3 0,3 2 0,0 1 0,0 0 0,0 1 0,-1 0 0,-1 0 0,1 1 0,12 17 0,-17-21 0,-1 0 0,-1 0 0,1 0 0,-1 1 0,0-1 0,0 1 0,0 0 0,-1 0 0,0 0 0,0 0 0,-1 0 0,0 0 0,0 0 0,0 1 0,-1-1 0,1 0 0,-2 11 0,0-14 0,-1 1 0,1 0 0,-1 0 0,0-1 0,0 1 0,0-1 0,0 1 0,0-1 0,-1 0 0,0 0 0,0 0 0,1 0 0,-2-1 0,1 1 0,0-1 0,0 0 0,-1 1 0,1-1 0,-6 2 0,-5 1 0,0 0 0,0 0 0,-1-1 0,-14 2 0,-38 3-1365,3-4-5461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7.057"/>
    </inkml:context>
    <inkml:brush xml:id="br0">
      <inkml:brushProperty name="width" value="0.05" units="cm"/>
      <inkml:brushProperty name="height" value="0.05" units="cm"/>
    </inkml:brush>
  </inkml:definitions>
  <inkml:trace contextRef="#ctx0" brushRef="#br0">1 107 24575,'4'-5'0,"7"-6"0,1-6 0,3 1 0,9 1 0,4 1 0,3 1 0,0 3 0,-5 4-8191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0.529"/>
    </inkml:context>
    <inkml:brush xml:id="br0">
      <inkml:brushProperty name="width" value="0.05" units="cm"/>
      <inkml:brushProperty name="height" value="0.05" units="cm"/>
    </inkml:brush>
  </inkml:definitions>
  <inkml:trace contextRef="#ctx0" brushRef="#br0">271 58 24575,'2'0'0,"-1"0"0,1-1 0,0 1 0,0-1 0,-1 1 0,1-1 0,0 0 0,-1 0 0,1 0 0,-1 0 0,1 0 0,-1 0 0,1 0 0,-1 0 0,0 0 0,1-1 0,-1 1 0,2-3 0,-3 3 0,1 1 0,-1-1 0,0 0 0,1 1 0,-1-1 0,0 0 0,1 1 0,-1-1 0,0 0 0,0 0 0,1 1 0,-1-1 0,0 0 0,0 0 0,0 1 0,0-1 0,0 0 0,0 0 0,-1 1 0,1-1 0,0 0 0,0 0 0,0 1 0,-1-1 0,1 0 0,0 1 0,-1-1 0,1 0 0,0 1 0,-1-1 0,1 0 0,-1 1 0,1-1 0,-1 1 0,1-1 0,-1 1 0,0-1 0,1 1 0,-1 0 0,0-1 0,1 1 0,-1 0 0,0-1 0,1 1 0,-1 0 0,-1-1 0,-8-1 0,0-1 0,0 1 0,0 1 0,0 0 0,0 0 0,0 1 0,0 1 0,0-1 0,0 2 0,0-1 0,0 1 0,0 1 0,-15 5 0,17-5 0,-1 1 0,1-1 0,0 1 0,0 1 0,0 0 0,1 0 0,-1 0 0,1 1 0,0 0 0,1 1 0,0-1 0,0 1 0,0 0 0,1 1 0,-6 10 0,8-11 0,0 0 0,1 0 0,-1 0 0,1 1 0,1-1 0,0 1 0,0 0 0,0-1 0,1 1 0,0 0 0,0-1 0,1 1 0,2 10 0,-2-12 0,1-1 0,0 0 0,0 0 0,0 0 0,0-1 0,1 1 0,0-1 0,0 1 0,0-1 0,0 0 0,1 0 0,-1 0 0,1 0 0,0-1 0,0 1 0,1-1 0,-1 0 0,1-1 0,-1 1 0,8 2 0,7 1-195,1-2 0,-1 0 0,1-1 0,0-1 0,0-1 0,31-1 0,-8-1-6631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0.919"/>
    </inkml:context>
    <inkml:brush xml:id="br0">
      <inkml:brushProperty name="width" value="0.05" units="cm"/>
      <inkml:brushProperty name="height" value="0.05" units="cm"/>
    </inkml:brush>
  </inkml:definitions>
  <inkml:trace contextRef="#ctx0" brushRef="#br0">13 0 24575,'-1'0'0,"1"0"0,-1 0 0,1 0 0,-1 0 0,1 0 0,-1 0 0,1 0 0,-1 1 0,1-1 0,0 0 0,-1 0 0,1 0 0,-1 1 0,1-1 0,-1 0 0,1 0 0,0 1 0,-1-1 0,1 0 0,0 1 0,-1-1 0,1 0 0,0 1 0,0-1 0,-1 0 0,1 1 0,0-1 0,0 1 0,-1-1 0,1 1 0,0-1 0,0 1 0,2 20 0,14 18 0,-7-21 0,2-1 0,-2 0 0,0 1 0,-1 0 0,-1 0 0,0 1 0,-2 0 0,5 22 0,-7-4 0,-1-1 0,-4 39 0,46-168 0,-39 80 0,1 0 0,1 1 0,0-1 0,18-21 0,-24 32 0,1 1 0,-1-1 0,1 0 0,-1 1 0,1-1 0,0 1 0,0-1 0,-1 1 0,1 0 0,0 0 0,0 0 0,0 0 0,1 0 0,-1 0 0,0 1 0,0-1 0,0 1 0,1-1 0,-1 1 0,0 0 0,0 0 0,1 0 0,-1 0 0,0 0 0,0 0 0,1 1 0,-1-1 0,0 1 0,0 0 0,0-1 0,0 1 0,1 0 0,-1 0 0,0 1 0,-1-1 0,1 0 0,0 1 0,0-1 0,3 4 0,3 5 8,0-1-1,-1 2 0,0-1 1,0 1-1,-1 0 0,-1 1 1,0-1-1,0 1 0,-1 0 1,3 17-1,20 46-1453,-18-57-5380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1.313"/>
    </inkml:context>
    <inkml:brush xml:id="br0">
      <inkml:brushProperty name="width" value="0.05" units="cm"/>
      <inkml:brushProperty name="height" value="0.05" units="cm"/>
    </inkml:brush>
  </inkml:definitions>
  <inkml:trace contextRef="#ctx0" brushRef="#br0">167 52 24575,'-1'-2'0,"1"0"0,-1 0 0,1 0 0,-1 0 0,0 0 0,1 0 0,-1 0 0,0 0 0,0 1 0,-1-1 0,1 0 0,0 1 0,0-1 0,-1 1 0,1-1 0,-1 1 0,1 0 0,-1 0 0,0 0 0,0 0 0,1 0 0,-1 0 0,-3-1 0,0-1 0,-1 1 0,0 0 0,0 0 0,0 1 0,0-1 0,-9 0 0,12 2 0,-1 0 0,1 0 0,-1 1 0,1-1 0,-1 1 0,1 0 0,0-1 0,-1 2 0,1-1 0,0 0 0,0 1 0,0-1 0,0 1 0,0 0 0,0 0 0,0 0 0,1 0 0,-1 1 0,1-1 0,-1 1 0,1-1 0,0 1 0,0 0 0,0 0 0,0 0 0,1 0 0,-1 0 0,1 0 0,0 1 0,0-1 0,0 0 0,0 1 0,1-1 0,-1 1 0,1-1 0,0 7 0,0-5 0,-1 0 0,1 1 0,1-1 0,-1 1 0,1-1 0,0 1 0,0-1 0,1 0 0,-1 0 0,1 1 0,0-1 0,1 0 0,-1-1 0,1 1 0,0 0 0,0-1 0,1 1 0,-1-1 0,1 0 0,0-1 0,0 1 0,0 0 0,6 3 0,2-3-108,-1-1 0,0 1-1,1-2 1,0 0 0,-1 0 0,1-1-1,0-1 1,0 0 0,12-1-1,-19 0-173,19 1-6544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1.808"/>
    </inkml:context>
    <inkml:brush xml:id="br0">
      <inkml:brushProperty name="width" value="0.05" units="cm"/>
      <inkml:brushProperty name="height" value="0.05" units="cm"/>
    </inkml:brush>
  </inkml:definitions>
  <inkml:trace contextRef="#ctx0" brushRef="#br0">4 22 24575,'0'0'0,"0"0"0,0 0 0,-1 0 0,1 0 0,0 0 0,0 0 0,0 0 0,0 0 0,0 0 0,0 0 0,-1 0 0,1 0 0,0 0 0,0 0 0,0 0 0,0 0 0,0 0 0,0 0 0,0 0 0,-1 0 0,1 1 0,0-1 0,0 0 0,0 0 0,0 0 0,0 0 0,0 0 0,0 0 0,0 0 0,0 1 0,0-1 0,0 0 0,0 0 0,0 0 0,0 0 0,0 0 0,0 0 0,0 1 0,0-1 0,0 0 0,0 0 0,0 0 0,0 0 0,0 0 0,0 0 0,0 1 0,0-1 0,0 0 0,0 0 0,0 0 0,0 0 0,0 0 0,0 0 0,0 0 0,0 1 0,0-1 0,1 0 0,8 12 0,17 15 0,-24-25 0,15 16 0,-2 0 0,0 1 0,-1 0 0,-1 1 0,12 25 0,-9-87 0,-10 26 0,0 1 0,0 0 0,2 0 0,0 0 0,0 1 0,1 1 0,1-1 0,18-18 0,-26 30 3,0 1-1,0-1 0,0 1 1,0-1-1,0 1 0,1 0 1,-1 0-1,0 0 1,1 0-1,-1 0 0,0 1 1,1-1-1,-1 1 0,1 0 1,-1-1-1,1 1 0,-1 0 1,1 0-1,-1 1 1,1-1-1,-1 1 0,1-1 1,-1 1-1,1 0 0,-1-1 1,0 1-1,1 0 0,-1 1 1,0-1-1,0 0 1,0 1-1,0-1 0,0 1 1,2 2-1,7 7-133,-1 0 0,0 1-1,-1 0 1,12 20 0,-10-14-661,-1-5-6034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2.140"/>
    </inkml:context>
    <inkml:brush xml:id="br0">
      <inkml:brushProperty name="width" value="0.05" units="cm"/>
      <inkml:brushProperty name="height" value="0.05" units="cm"/>
    </inkml:brush>
  </inkml:definitions>
  <inkml:trace contextRef="#ctx0" brushRef="#br0">1 7 24575,'0'-5'0,"0"4"0,4 6 0,7 7 0,1 6 0,3 5 0,4 7 0,-1 4 0,0 0 0,-2 4 0,1 0 0,-3-1 0,-4-3 0,-3-3 0,-3-1 0,-3-6-8191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2.545"/>
    </inkml:context>
    <inkml:brush xml:id="br0">
      <inkml:brushProperty name="width" value="0.05" units="cm"/>
      <inkml:brushProperty name="height" value="0.05" units="cm"/>
    </inkml:brush>
  </inkml:definitions>
  <inkml:trace contextRef="#ctx0" brushRef="#br0">25 256 24575,'-1'0'0,"0"0"0,0 0 0,0 0 0,-1 0 0,1-1 0,0 1 0,0 0 0,0-1 0,0 1 0,0-1 0,0 1 0,0-1 0,1 0 0,-1 1 0,0-1 0,0 0 0,0 0 0,1 1 0,-1-1 0,0 0 0,1 0 0,-1 0 0,0 0 0,1 0 0,-1 0 0,1 0 0,0 0 0,-1 0 0,1 0 0,0 0 0,0 0 0,-1 0 0,1-1 0,0 1 0,0-2 0,0 1 0,0-1 0,0 0 0,1 0 0,-1 0 0,0 0 0,1 1 0,0-1 0,-1 0 0,1 0 0,0 1 0,1-1 0,1-4 0,3 2 0,-1-1 0,1 1 0,0 0 0,0 1 0,0-1 0,1 1 0,-1 1 0,1-1 0,13-4 0,69-19 0,-89 27 0,70-14 0,-41 8 0,-1 0 0,51-18 0,-78 23 0,0 1 0,1-1 0,-1 1 0,1-1 0,-1 0 0,0 1 0,0-1 0,0 0 0,1 0 0,-1 0 0,0 0 0,0 0 0,0 0 0,0 0 0,-1-1 0,1 1 0,0 0 0,0 0 0,-1-1 0,1 1 0,-1-1 0,1 1 0,-1 0 0,0-1 0,1 1 0,-1-1 0,0 1 0,0-1 0,0-2 0,0 3 0,-1-1 0,0 1 0,1 0 0,-1-1 0,0 1 0,1 0 0,-1-1 0,0 1 0,0 0 0,0 0 0,0 0 0,0 0 0,-1 0 0,1 0 0,0 0 0,0 0 0,-1 0 0,1 0 0,0 1 0,-1-1 0,1 1 0,-1-1 0,1 1 0,-1-1 0,1 1 0,-1 0 0,1 0 0,-3 0 0,2 0 0,1 0 0,-1 0 0,0 0 0,1 0 0,-1 1 0,1-1 0,-1 1 0,0-1 0,1 1 0,-1 0 0,1-1 0,0 1 0,-1 0 0,1 0 0,0 0 0,-1 0 0,1 0 0,0 0 0,0 0 0,0 1 0,0-1 0,0 0 0,0 1 0,0-1 0,0 1 0,1-1 0,-1 1 0,0-1 0,1 1 0,-1-1 0,1 1 0,0 0 0,-1 2 0,0 4 0,0 0 0,0 0 0,1 0 0,0 1 0,1 9 0,9 46-29,-6-46-194,-1 0 1,-1 0-1,0 0 0,-1 1 1,-3 31-1,-3-28-6603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2.903"/>
    </inkml:context>
    <inkml:brush xml:id="br0">
      <inkml:brushProperty name="width" value="0.05" units="cm"/>
      <inkml:brushProperty name="height" value="0.05" units="cm"/>
    </inkml:brush>
  </inkml:definitions>
  <inkml:trace contextRef="#ctx0" brushRef="#br0">13 13 24575,'0'-5'0,"-5"-1"0,-1 5 0,4 2 0,4 7 0,0 5 0,1 6 0,-1 5 0,0 2 0,-5 1 0,-3-3-8191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3.697"/>
    </inkml:context>
    <inkml:brush xml:id="br0">
      <inkml:brushProperty name="width" value="0.05" units="cm"/>
      <inkml:brushProperty name="height" value="0.05" units="cm"/>
    </inkml:brush>
  </inkml:definitions>
  <inkml:trace contextRef="#ctx0" brushRef="#br0">159 54 24575,'1'0'0,"1"0"0,-1-1 0,0 1 0,1 0 0,-1-1 0,1 1 0,-1-1 0,0 1 0,1-1 0,-1 0 0,0 0 0,0 1 0,1-1 0,-1 0 0,0 0 0,0 0 0,0 0 0,0 0 0,0-1 0,0 1 0,1-2 0,-2 2 0,1 0 0,-1 1 0,0-1 0,1 0 0,-1 0 0,0 1 0,0-1 0,0 0 0,1 0 0,-1 0 0,0 1 0,0-1 0,0 0 0,0 0 0,-1 0 0,1 1 0,0-1 0,0 0 0,0 0 0,-1 0 0,1 1 0,0-1 0,-1 0 0,1 1 0,0-1 0,-1 0 0,1 1 0,-1-1 0,1 0 0,-1 1 0,1-1 0,-1 1 0,0-1 0,1 1 0,-1-1 0,0 1 0,1-1 0,-1 1 0,-1-1 0,-3 0 0,-1-1 0,1 1 0,-1 0 0,1 0 0,-1 0 0,1 1 0,-1 0 0,1 0 0,-1 0 0,1 1 0,-1-1 0,1 1 0,-1 1 0,1-1 0,0 1 0,0 0 0,0 0 0,0 1 0,0-1 0,0 1 0,0 0 0,1 1 0,-7 5 0,8-7 0,-1 2 0,0-1 0,1 0 0,0 1 0,0-1 0,0 1 0,0 0 0,0 0 0,1 0 0,0 1 0,0-1 0,0 0 0,0 1 0,1-1 0,-1 1 0,1 0 0,0-1 0,1 1 0,-1 0 0,1 0 0,0 0 0,0-1 0,1 1 0,-1 0 0,1 0 0,0-1 0,2 7 0,3 1-68,1-1 0,0 0-1,1 0 1,0-1 0,0 0 0,1 0-1,1-1 1,-1 0 0,1 0 0,1-1-1,0-1 1,0 0 0,0 0 0,1-1-1,0-1 1,0 0 0,1 0 0,-1-1-1,16 2 1,12 1-6758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4.540"/>
    </inkml:context>
    <inkml:brush xml:id="br0">
      <inkml:brushProperty name="width" value="0.05" units="cm"/>
      <inkml:brushProperty name="height" value="0.05" units="cm"/>
    </inkml:brush>
  </inkml:definitions>
  <inkml:trace contextRef="#ctx0" brushRef="#br0">191 69 24575,'-4'-3'0,"0"0"0,-1 0 0,1 0 0,0 1 0,-1 0 0,0 0 0,0 0 0,0 1 0,1-1 0,-1 1 0,-1 0 0,1 0 0,-7 1 0,4-1 0,0 1 0,0 0 0,-1 1 0,1 0 0,0 0 0,0 0 0,-12 5 0,17-5 0,1 0 0,-1 0 0,1 0 0,0 0 0,0 1 0,0-1 0,0 1 0,0-1 0,0 1 0,0 0 0,0 0 0,0 0 0,1 0 0,-1 0 0,1 0 0,0 0 0,-1 0 0,1 1 0,0-1 0,0 0 0,1 1 0,-1-1 0,0 1 0,1-1 0,0 1 0,-1-1 0,1 1 0,0 0 0,0-1 0,0 1 0,1-1 0,-1 1 0,1-1 0,-1 1 0,1-1 0,0 1 0,0-1 0,2 5 0,0-1 0,1 1 0,-1-1 0,1 0 0,0 1 0,1-2 0,-1 1 0,1-1 0,0 1 0,0-1 0,1-1 0,0 1 0,11 6 0,-10-7 0,1-1 0,-1 0 0,1-1 0,0 0 0,0 0 0,0 0 0,1-1 0,-1-1 0,0 1 0,0-1 0,1 0 0,12-3 0,-18 2 0,1 1 0,0-1 0,0 0 0,-1-1 0,1 1 0,-1-1 0,1 0 0,-1 0 0,0 0 0,0 0 0,1 0 0,-2-1 0,1 1 0,0-1 0,0 0 0,-1 0 0,1 0 0,-1 0 0,0 0 0,0 0 0,0-1 0,-1 1 0,1-1 0,-1 1 0,0-1 0,0 0 0,0 0 0,0-4 0,0 3 0,-2 1 0,1 0 0,0-1 0,-1 1 0,0 0 0,0 0 0,0 0 0,-1 0 0,1 0 0,-1 0 0,0 0 0,0 0 0,0 1 0,-1-1 0,1 1 0,-1-1 0,0 1 0,0 0 0,0 0 0,0 0 0,-4-2 0,-2-2 0,1 1 0,-1 0 0,0 0 0,-1 1 0,0 1 0,1 0 0,-13-4 0,-1 5 0,23 4 0,0-1 0,0 1 0,0-1 0,0 0 0,1 1 0,-1-1 0,0 1 0,0-1 0,0 0 0,0 1 0,0-1 0,1 1 0,-1-1 0,0 0 0,0 1 0,1-1 0,-1 0 0,0 1 0,0-1 0,1 0 0,-1 1 0,0-1 0,1 0 0,-1 0 0,1 0 0,-1 1 0,1-1 0,38 23 0,-31-21 0,-1-1 0,1 0 0,-1 0 0,1 0 0,-1-1 0,1-1 0,-1 1 0,1-1 0,-1 0 0,1-1 0,-1 0 0,0 0 0,1-1 0,10-5 0,-6 4 0,0-1 0,1 2 0,23-5 0,-32 8 0,0 0 0,1 0 0,-1 1 0,0-1 0,0 1 0,0 0 0,0 0 0,-1 1 0,1-1 0,0 1 0,0 0 0,-1 0 0,1 0 0,-1 0 0,0 0 0,0 1 0,1 0 0,-1 0 0,-1-1 0,1 2 0,2 2 0,-2-2 0,0 0 0,0 0 0,-1 0 0,1 0 0,-1 0 0,0 1 0,0-1 0,-1 0 0,1 1 0,-1 0 0,0-1 0,0 1 0,-1 0 0,0 0 0,0 7 0,3-24 0,0 1 0,0-1 0,1 1 0,0 0 0,10-17 0,-13 25 0,1-1 0,0 0 0,1 1 0,-1 0 0,1-1 0,-1 1 0,1 0 0,0 0 0,0 0 0,1 1 0,-1-1 0,0 1 0,1-1 0,0 1 0,-1 1 0,1-1 0,0 0 0,0 1 0,5-2 0,-7 3 0,0 0 0,0 0 0,0 0 0,0 0 0,0 1 0,0-1 0,0 0 0,0 1 0,0-1 0,0 1 0,-1 0 0,1 0 0,0 0 0,0 0 0,-1 0 0,1 0 0,-1 0 0,1 0 0,-1 1 0,1-1 0,-1 0 0,2 4 0,2 2 0,0 1 0,-1 0 0,7 16 0,10 15 0,-20-38 0,0 0 0,0 0 0,0 0 0,0 0 0,0 0 0,0-1 0,1 1 0,-1-1 0,0 1 0,0-1 0,1 1 0,-1-1 0,0 1 0,1-1 0,-1 0 0,0 0 0,1 0 0,-1 0 0,1 0 0,-1 0 0,0 0 0,1 0 0,-1-1 0,0 1 0,1 0 0,-1-1 0,0 1 0,0-1 0,3-1 0,38-26 0,-25 15 0,-16 12-41,0 0 0,1 0-1,-1 1 1,0-1-1,1 1 1,-1-1 0,0 1-1,1-1 1,-1 1 0,1 0-1,-1-1 1,1 1-1,-1 0 1,1 0 0,-1 0-1,1 0 1,-1 0 0,1 1-1,-1-1 1,1 0-1,-1 1 1,1-1 0,-1 1-1,0 0 1,1-1 0,-1 1-1,0 0 1,1 0-1,-1 0 1,0 0 0,0 0-1,2 1 1,8 12-6785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5.192"/>
    </inkml:context>
    <inkml:brush xml:id="br0">
      <inkml:brushProperty name="width" value="0.05" units="cm"/>
      <inkml:brushProperty name="height" value="0.05" units="cm"/>
    </inkml:brush>
  </inkml:definitions>
  <inkml:trace contextRef="#ctx0" brushRef="#br0">190 220 24575,'-1'-2'0,"-1"0"0,1 1 0,-1-1 0,0 0 0,1 1 0,-1-1 0,0 1 0,0 0 0,0 0 0,-1-1 0,1 1 0,0 0 0,0 1 0,-1-1 0,1 0 0,0 1 0,-1-1 0,1 1 0,0 0 0,-1 0 0,1 0 0,0 0 0,-1 0 0,1 0 0,-3 1 0,2 1 0,0 0 0,0 0 0,0 0 0,1 0 0,-1 0 0,1 0 0,-1 1 0,1-1 0,0 1 0,0 0 0,0 0 0,0 0 0,1-1 0,-1 2 0,1-1 0,-1 0 0,0 5 0,-18 61 0,3 0 0,-11 105 0,8-49 0,13-77 0,9-149 0,41-168 0,-34 230 0,2 1 0,2 0 0,1 0 0,33-62 0,-42 91 0,1 0 0,0 0 0,1 1 0,-1 0 0,2 0 0,-1 0 0,1 1 0,0 0 0,0 1 0,1 0 0,13-7 0,-18 11 0,1-1 0,0 2 0,0-1 0,0 1 0,0-1 0,0 1 0,1 1 0,-1-1 0,0 1 0,0 0 0,0 0 0,1 0 0,-1 1 0,0 0 0,0 0 0,0 0 0,0 1 0,0-1 0,0 1 0,0 1 0,-1-1 0,1 0 0,-1 1 0,8 6 0,0 1 0,0 2 0,-1 0 0,0 0 0,-1 1 0,0 0 0,-1 1 0,0 0 0,-2 1 0,11 25 0,2 13 0,19 78 0,-26-77 60,10 82 0,-21-119-225,-1 1 0,0-1 0,-2 1 0,0-1 0,0 1 0,-2-1 0,0 0 0,-11 32 0,2-23-6661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4.927"/>
    </inkml:context>
    <inkml:brush xml:id="br0">
      <inkml:brushProperty name="width" value="0.05" units="cm"/>
      <inkml:brushProperty name="height" value="0.05" units="cm"/>
    </inkml:brush>
  </inkml:definitions>
  <inkml:trace contextRef="#ctx0" brushRef="#br0">5 114 24575,'1'66'0,"14"84"0,-4-23 0,-13-123 0,-3-14 0,-4-18 0,3-12 0,1 1 0,2-1 0,2 0 0,1 1 0,7-49 0,-5 79 0,-1 1 0,1-1 0,0 1 0,1 0 0,0 0 0,0 0 0,1 0 0,0 1 0,0-1 0,1 1 0,0 0 0,6-7 0,-8 12 0,-1-1 0,1 1 0,0-1 0,0 1 0,0 0 0,0 0 0,0 0 0,1 1 0,-1-1 0,0 1 0,1 0 0,-1 0 0,1 0 0,0 0 0,-1 0 0,1 1 0,0 0 0,-1 0 0,1 0 0,0 0 0,-1 0 0,1 1 0,0 0 0,-1 0 0,1 0 0,-1 0 0,1 0 0,-1 1 0,0-1 0,4 3 0,-1-1 0,-1 0 0,0 1 0,0-1 0,-1 1 0,1 0 0,-1 0 0,0 1 0,0-1 0,0 1 0,-1 0 0,1 0 0,-1 0 0,3 7 0,-5-8 0,1-1 0,-1 0 0,0 1 0,-1-1 0,1 1 0,-1-1 0,1 0 0,-1 1 0,0-1 0,0 1 0,-1-1 0,1 1 0,-1-1 0,1 1 0,-1-1 0,0 1 0,-1-1 0,1 0 0,0 0 0,-1 0 0,0 0 0,0 0 0,0 0 0,-2 3 0,-25 22-1365,-3-3-5461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5.943"/>
    </inkml:context>
    <inkml:brush xml:id="br0">
      <inkml:brushProperty name="width" value="0.05" units="cm"/>
      <inkml:brushProperty name="height" value="0.05" units="cm"/>
    </inkml:brush>
  </inkml:definitions>
  <inkml:trace contextRef="#ctx0" brushRef="#br0">143 81 24575,'0'-2'0,"1"0"0,-1 0 0,1 0 0,-1 0 0,1 0 0,0 0 0,0 0 0,0 0 0,2-3 0,-3 4 0,1 0 0,0 0 0,0 0 0,-1 0 0,1 0 0,0 0 0,-1 0 0,1 0 0,-1-1 0,0 1 0,1 0 0,-1 0 0,0 0 0,0-1 0,1 1 0,-1 0 0,0 0 0,0-1 0,0 1 0,-1 0 0,1 0 0,0-1 0,0 1 0,-1 0 0,1 0 0,-1 0 0,1-1 0,-1 1 0,1 0 0,-1 0 0,0 0 0,0 0 0,-1-2 0,0 2 0,1-1 0,-1 1 0,0-1 0,0 1 0,0-1 0,0 1 0,0 0 0,0 0 0,-1 0 0,1 0 0,0 1 0,0-1 0,-1 1 0,1-1 0,-1 1 0,1 0 0,0-1 0,-1 1 0,1 1 0,0-1 0,-1 0 0,1 0 0,-1 1 0,1 0 0,0-1 0,0 1 0,-1 0 0,1 0 0,0 0 0,0 0 0,0 1 0,0-1 0,0 0 0,0 1 0,1 0 0,-1-1 0,-2 4 0,-3 2 0,1 0 0,0 0 0,1 0 0,0 1 0,0 0 0,0 0 0,1 0 0,-5 14 0,5-8 0,0 1 0,2-1 0,-1 0 0,2 1 0,0-1 0,2 27 0,-1-36 0,0 0 0,1 1 0,0-1 0,0 1 0,0-1 0,1 0 0,0 0 0,0 0 0,0 0 0,0 0 0,1 0 0,0-1 0,0 1 0,0-1 0,1 0 0,-1 0 0,1 0 0,0 0 0,0 0 0,8 5 0,-9-8 0,-1 0 0,1 0 0,0 1 0,-1-2 0,1 1 0,0 0 0,-1-1 0,1 1 0,0-1 0,0 0 0,-1 1 0,1-2 0,0 1 0,0 0 0,0 0 0,-1-1 0,1 0 0,5-1 0,-3 0 0,-1-1 0,1 0 0,-1 1 0,0-1 0,0-1 0,0 1 0,0-1 0,-1 1 0,6-8 0,0-2 0,0-1 0,-1 0 0,-1 0 0,0 0 0,8-28 0,-5 2 0,-9 30 0,1 0 0,0 1 0,1-1 0,0 1 0,0 0 0,1-1 0,0 2 0,1-1 0,9-14 0,-13 22 0,0 1 0,-1-1 0,1 1 0,0-1 0,-1 1 0,1-1 0,0 1 0,0 0 0,0-1 0,-1 1 0,1 0 0,0 0 0,0 0 0,0-1 0,0 1 0,0 0 0,0 0 0,-1 0 0,1 0 0,0 0 0,0 1 0,0-1 0,0 0 0,0 0 0,-1 1 0,1-1 0,0 0 0,0 1 0,0-1 0,-1 0 0,1 1 0,0 0 0,-1-1 0,1 1 0,0-1 0,-1 1 0,1 0 0,-1-1 0,1 1 0,0 1 0,23 36 0,-21-32 0,49 115 121,-21-43-1607,-17-47-5340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6.365"/>
    </inkml:context>
    <inkml:brush xml:id="br0">
      <inkml:brushProperty name="width" value="0.05" units="cm"/>
      <inkml:brushProperty name="height" value="0.05" units="cm"/>
    </inkml:brush>
  </inkml:definitions>
  <inkml:trace contextRef="#ctx0" brushRef="#br0">25 33 24575,'-19'-15'0,"14"14"0,10 12 0,22 29 0,-1 1 0,31 72 0,-45-95 0,-11-18 0,-1 0 0,0 1 0,1-1 0,-1 0 0,0 0 0,0 0 0,1 0 0,-1 0 0,0 0 0,1 0 0,-1 0 0,0 1 0,1-1 0,-1 0 0,0 0 0,0 0 0,1-1 0,-1 1 0,0 0 0,1 0 0,-1 0 0,0 0 0,1 0 0,-1 0 0,0 0 0,0 0 0,1-1 0,-1 1 0,0 0 0,0 0 0,1 0 0,-1-1 0,0 1 0,3-4 0,-1 1 0,0-1 0,0 0 0,0 0 0,-1 0 0,3-8 0,3-14 0,1 0 0,2 1 0,1 0 0,0 0 0,21-30 0,-31 53 0,0 1 0,0-1 0,0 1 0,1-1 0,-1 1 0,0 0 0,0-1 0,1 1 0,-1 0 0,1 0 0,-1 0 0,1 0 0,0 0 0,-1 0 0,1 1 0,0-1 0,0 1 0,-1-1 0,1 1 0,3-1 0,-3 1 0,-1 1 0,1-1 0,-1 1 0,1-1 0,-1 1 0,1 0 0,-1 0 0,1-1 0,-1 1 0,0 0 0,1 0 0,-1 0 0,0 1 0,0-1 0,0 0 0,0 0 0,0 1 0,1 1 0,3 4 0,-1 1 0,0 1 0,0-1 0,-1 0 0,0 1 0,2 17 0,2 40-1365,-7-37-5461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6.726"/>
    </inkml:context>
    <inkml:brush xml:id="br0">
      <inkml:brushProperty name="width" value="0.05" units="cm"/>
      <inkml:brushProperty name="height" value="0.05" units="cm"/>
    </inkml:brush>
  </inkml:definitions>
  <inkml:trace contextRef="#ctx0" brushRef="#br0">1 67 24575,'0'-4'0,"0"-1"0,0 1 0,0-1 0,1 1 0,0 0 0,0-1 0,0 1 0,1 0 0,-1 0 0,1 0 0,3-5 0,-5 8 0,1 0 0,-1 0 0,1 1 0,0-1 0,-1 0 0,1 1 0,0-1 0,0 1 0,0-1 0,-1 1 0,1-1 0,0 1 0,0-1 0,0 1 0,0 0 0,0-1 0,0 1 0,0 0 0,0 0 0,0 0 0,1 0 0,0 0 0,0 1 0,0-1 0,0 1 0,0 0 0,0-1 0,0 1 0,0 0 0,0 1 0,0-1 0,0 0 0,0 0 0,-1 1 0,3 1 0,4 5 0,-1 1 0,1 0 0,-2 0 0,1 0 0,-1 1 0,-1 0 0,0 0 0,0 0 0,-1 1 0,0-1 0,-1 1 0,-1 0 0,3 19 0,1-9 0,-6-21 0,0 1 0,0-1 0,1 0 0,-1 0 0,0 0 0,0 0 0,0 0 0,0 0 0,0 0 0,1 0 0,-1 0 0,0 0 0,0 0 0,0 0 0,0 0 0,1 0 0,-1 0 0,0 0 0,0 0 0,0 0 0,0 0 0,1 0 0,-1 0 0,0 0 0,0 0 0,0 0 0,0 0 0,1 0 0,-1 0 0,0 0 0,0 0 0,0 0 0,0-1 0,0 1 0,1 0 0,-1 0 0,0 0 0,0 0 0,0 0 0,0 0 0,0-1 0,0 1 0,0 0 0,0 0 0,0 0 0,0 0 0,0 0 0,1-1 0,-1 1 0,0 0 0,0 0 0,12-40 0,-7 23 0,-3 13 0,-1 0 0,1 0 0,0 0 0,0 0 0,0 0 0,1 0 0,-1 0 0,1 1 0,0-1 0,0 1 0,1 0 0,-1 0 0,0 0 0,7-4 0,-8 7 0,0-1 0,0 0 0,0 0 0,0 1 0,0-1 0,1 1 0,-1 0 0,0-1 0,0 1 0,0 0 0,1 0 0,-1 0 0,0 1 0,0-1 0,0 1 0,1-1 0,-1 1 0,0 0 0,0-1 0,0 1 0,0 0 0,0 1 0,0-1 0,-1 0 0,1 0 0,0 1 0,0-1 0,-1 1 0,1-1 0,-1 1 0,2 2 0,3 4-170,0-1-1,-1 1 0,0 0 1,-1 0-1,0 1 0,0-1 1,3 10-1,0 7-6655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7.054"/>
    </inkml:context>
    <inkml:brush xml:id="br0">
      <inkml:brushProperty name="width" value="0.05" units="cm"/>
      <inkml:brushProperty name="height" value="0.05" units="cm"/>
    </inkml:brush>
  </inkml:definitions>
  <inkml:trace contextRef="#ctx0" brushRef="#br0">121 58 24575,'-22'-1'0,"13"0"0,1 1 0,-1 0 0,0 1 0,0-1 0,-15 5 0,23-5 0,-1 1 0,0-1 0,0 1 0,1 0 0,-1 0 0,1 0 0,-1 0 0,1 0 0,-1 0 0,1 0 0,0 0 0,-1 1 0,1-1 0,0 1 0,0-1 0,0 1 0,0-1 0,0 1 0,0-1 0,1 1 0,-1 0 0,1-1 0,-1 1 0,1 0 0,-1 0 0,1 0 0,0-1 0,0 1 0,0 0 0,0 0 0,0 0 0,0-1 0,1 4 0,0 1 0,1 1 0,0-1 0,0 1 0,0-1 0,1 0 0,0 0 0,0 0 0,1 0 0,-1-1 0,1 1 0,1-1 0,-1 0 0,1 0 0,0-1 0,0 1 0,0-1 0,0 0 0,1 0 0,0-1 0,0 0 0,6 3 0,-7-3 0,-1-1 0,1 0 0,0-1 0,0 1 0,0-1 0,-1 0 0,1 0 0,1 0 0,-1-1 0,0 1 0,0-1 0,0-1 0,0 1 0,0-1 0,0 0 0,0 0 0,0 0 0,0-1 0,-1 1 0,1-1 0,0-1 0,-1 1 0,1 0 0,-1-1 0,0 0 0,0 0 0,0 0 0,4-6 0,-6 7 0,0 0 0,0-1 0,-1 1 0,1-1 0,-1 0 0,1 1 0,-1-1 0,0 0 0,0 0 0,0 0 0,-1 0 0,1 0 0,-1 0 0,1 0 0,-1 0 0,0 0 0,0 0 0,-1 0 0,1 0 0,-1 0 0,1 0 0,-1 0 0,0 0 0,0 1 0,0-1 0,0 0 0,-1 0 0,1 1 0,-3-5 0,-2 0 0,1 0 0,-1 0 0,0 1 0,0 0 0,0 0 0,-1 0 0,0 1 0,-15-9 0,6 5-227,-1 1-1,0 1 1,0 0-1,0 1 1,-26-5-1,17 7-6598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7.492"/>
    </inkml:context>
    <inkml:brush xml:id="br0">
      <inkml:brushProperty name="width" value="0.05" units="cm"/>
      <inkml:brushProperty name="height" value="0.05" units="cm"/>
    </inkml:brush>
  </inkml:definitions>
  <inkml:trace contextRef="#ctx0" brushRef="#br0">1 0 24575,'0'5'0,"5"1"0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29.932"/>
    </inkml:context>
    <inkml:brush xml:id="br0">
      <inkml:brushProperty name="width" value="0.05" units="cm"/>
      <inkml:brushProperty name="height" value="0.05" units="cm"/>
    </inkml:brush>
  </inkml:definitions>
  <inkml:trace contextRef="#ctx0" brushRef="#br0">27 1 24575,'-5'0'0,"-1"4"0,0 7 0,2 6 0,0 4 0,2 4 0,6 1 0,1-2-8191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0.291"/>
    </inkml:context>
    <inkml:brush xml:id="br0">
      <inkml:brushProperty name="width" value="0.05" units="cm"/>
      <inkml:brushProperty name="height" value="0.05" units="cm"/>
    </inkml:brush>
  </inkml:definitions>
  <inkml:trace contextRef="#ctx0" brushRef="#br0">0 50 24575,'2'-6'0,"0"0"0,0 0 0,0 0 0,1 1 0,0-1 0,4-6 0,-7 12 0,1 0 0,-1-1 0,0 1 0,0 0 0,0 0 0,0 0 0,1 0 0,-1-1 0,0 1 0,0 0 0,0 0 0,1 0 0,-1 0 0,0 0 0,0 0 0,1-1 0,-1 1 0,0 0 0,0 0 0,1 0 0,-1 0 0,0 0 0,0 0 0,1 0 0,-1 0 0,0 0 0,0 0 0,1 0 0,-1 0 0,0 1 0,0-1 0,0 0 0,1 0 0,-1 0 0,0 0 0,0 0 0,1 0 0,-1 0 0,0 1 0,0-1 0,0 0 0,0 0 0,1 0 0,-1 1 0,0-1 0,0 0 0,0 0 0,0 0 0,0 1 0,1-1 0,-1 0 0,0 1 0,7 12 0,13 43 0,17 78 0,-31-106 0,-1 1 0,-2 0 0,-1 0 0,-3 53 0,-3-57-1365,-3-7-5461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0.680"/>
    </inkml:context>
    <inkml:brush xml:id="br0">
      <inkml:brushProperty name="width" value="0.05" units="cm"/>
      <inkml:brushProperty name="height" value="0.05" units="cm"/>
    </inkml:brush>
  </inkml:definitions>
  <inkml:trace contextRef="#ctx0" brushRef="#br0">34 95 24575,'25'-28'0,"13"-15"0,-35 40 0,-1 1 0,0 0 0,1 0 0,0 0 0,0 0 0,-1 0 0,1 1 0,0-1 0,0 1 0,1 0 0,-1 0 0,6-2 0,-8 3 0,0 0 0,0 1 0,1-1 0,-1 0 0,0 0 0,0 0 0,0 1 0,0-1 0,1 0 0,-1 1 0,0 0 0,0-1 0,0 1 0,0-1 0,0 1 0,0 0 0,0 0 0,0-1 0,0 1 0,-1 0 0,1 0 0,0 0 0,0 0 0,-1 0 0,1 0 0,-1 0 0,1 1 0,-1-1 0,1 0 0,-1 0 0,0 0 0,1 0 0,-1 1 0,0-1 0,0 0 0,0 0 0,0 0 0,0 1 0,0-1 0,-1 2 0,1 4 0,-1-1 0,1 0 0,-1 0 0,-1 0 0,1 0 0,-5 10 0,-5 4 0,-2-1 0,0-1 0,-1 0 0,0-1 0,-2 0 0,-29 25 0,21-21 0,24-20 0,-1-1 0,1 0 0,-1 1 0,1-1 0,-1 1 0,1-1 0,0 0 0,-1 1 0,1-1 0,-1 1 0,1-1 0,0 1 0,0-1 0,-1 1 0,1 0 0,0-1 0,0 1 0,0-1 0,-1 1 0,1-1 0,0 2 0,10 2 0,31-9 0,-27 2 0,9 1 0,101-7 0,-112 9 0,-1 0 0,1 1 0,0 1 0,-1 0 0,1 0 0,-1 1 0,0 1 0,15 6 0,-22-8-91,0 0 0,0 1 0,0 0 0,0 0 0,0 0 0,-1 1 0,1-1 0,-1 1 0,0 0 0,0-1 0,0 1 0,-1 1 0,1-1 0,2 7 0,3 11-6735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1.072"/>
    </inkml:context>
    <inkml:brush xml:id="br0">
      <inkml:brushProperty name="width" value="0.05" units="cm"/>
      <inkml:brushProperty name="height" value="0.05" units="cm"/>
    </inkml:brush>
  </inkml:definitions>
  <inkml:trace contextRef="#ctx0" brushRef="#br0">23 0 24575,'2'72'0,"3"-1"0,3 0 0,4 0 0,24 84 0,-35-153 0,1 4 0,-1 0 0,1 0 0,-1 0 0,0 0 0,0 8 0,-5-15 0,-3-10 0,-7-17 0,-37-115 0,46 126 0,1-1 0,0 1 0,2 0 0,0-1 0,1 0 0,2-27 0,0 38 0,0 0 0,1 1 0,0-1 0,0 0 0,0 1 0,1 0 0,0 0 0,0 0 0,1 0 0,0 0 0,0 0 0,0 1 0,1 0 0,-1 0 0,1 0 0,0 1 0,1-1 0,10-6 0,-12 9 0,0 0 0,0 0 0,0 0 0,1 1 0,-1-1 0,0 1 0,0 0 0,1 0 0,-1 1 0,1-1 0,-1 1 0,1 0 0,-1 0 0,1 0 0,-1 1 0,0 0 0,1-1 0,-1 2 0,0-1 0,1 0 0,-1 1 0,0 0 0,0 0 0,0 0 0,-1 0 0,1 1 0,0 0 0,-1 0 0,6 5 0,-6-5 0,1 1 0,-1-1 0,-1 1 0,1-1 0,0 1 0,-1 0 0,0 0 0,0 0 0,0 0 0,0 0 0,-1 1 0,0-1 0,0 0 0,0 1 0,0-1 0,-1 1 0,1-1 0,-1 1 0,0-1 0,-1 1 0,1-1 0,-1 1 0,0-1 0,0 1 0,0-1 0,-1 0 0,1 1 0,-1-1 0,0 0 0,-3 4 0,1-2 0,0 1 0,-1-1 0,0 0 0,0 0 0,-1-1 0,1 0 0,-1 0 0,0 0 0,-1-1 0,1 1 0,-1-2 0,0 1 0,1-1 0,-2 0 0,1 0 0,-14 3 0,1-5-1365,7-5-5461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5.583"/>
    </inkml:context>
    <inkml:brush xml:id="br0">
      <inkml:brushProperty name="width" value="0.05" units="cm"/>
      <inkml:brushProperty name="height" value="0.05" units="cm"/>
    </inkml:brush>
  </inkml:definitions>
  <inkml:trace contextRef="#ctx0" brushRef="#br0">33 89 24575,'-4'-5'0,"-7"-1"0,-1-5 0,6 0 0,9 2 0,8 2 0,12 2 0,6 2 0,8 2 0,7 1 0,5-5 0,8 0 0,4-5 0,-8-1-8191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1.465"/>
    </inkml:context>
    <inkml:brush xml:id="br0">
      <inkml:brushProperty name="width" value="0.05" units="cm"/>
      <inkml:brushProperty name="height" value="0.05" units="cm"/>
    </inkml:brush>
  </inkml:definitions>
  <inkml:trace contextRef="#ctx0" brushRef="#br0">1 6 24575,'0'-4'0,"0"2"0,4 7 0,2 7 0,5 1 0,4 4 0,0 8 0,3 4 0,2 6 0,-2 3 0,-4 3 0,-4 0 0,-5 2 0,-2-1 0,-7-4 0,-2-8-8191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1.808"/>
    </inkml:context>
    <inkml:brush xml:id="br0">
      <inkml:brushProperty name="width" value="0.05" units="cm"/>
      <inkml:brushProperty name="height" value="0.05" units="cm"/>
    </inkml:brush>
  </inkml:definitions>
  <inkml:trace contextRef="#ctx0" brushRef="#br0">1 13 24575,'5'0'0,"1"-5"0,4-1 0,1 5 0,-1 7 0,-3 7 0,-2 1-8191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3.393"/>
    </inkml:context>
    <inkml:brush xml:id="br0">
      <inkml:brushProperty name="width" value="0.05" units="cm"/>
      <inkml:brushProperty name="height" value="0.05" units="cm"/>
    </inkml:brush>
  </inkml:definitions>
  <inkml:trace contextRef="#ctx0" brushRef="#br0">241 276 24575,'2'-3'0,"-1"0"0,1 0 0,-1 0 0,1 1 0,0-1 0,0 0 0,0 1 0,1 0 0,-1 0 0,1-1 0,-1 1 0,1 1 0,0-1 0,-1 0 0,5-1 0,4-4 0,-1-1 0,-1 1 0,1-2 0,-1 0 0,0 0 0,-1 0 0,0-1 0,6-11 0,-12 18 0,0 0 0,0-1 0,0 1 0,-1-1 0,1 0 0,-1 0 0,0 1 0,0-1 0,-1 0 0,1 0 0,-1 0 0,0 0 0,0 0 0,0 0 0,0 0 0,-1 0 0,1 0 0,-1 1 0,0-1 0,0 0 0,-1 0 0,1 1 0,-1-1 0,0 1 0,0-1 0,-3-4 0,1 4 0,0 0 0,0 0 0,0 1 0,0 0 0,0 0 0,-1 0 0,1 0 0,-1 1 0,0-1 0,0 1 0,0 0 0,0 1 0,0-1 0,0 1 0,0 0 0,-1 0 0,1 1 0,0 0 0,0 0 0,-1 0 0,1 0 0,-6 2 0,4-1 0,-1 0 0,1 0 0,0 1 0,-1 0 0,1 1 0,0 0 0,0 0 0,1 0 0,-1 1 0,0 0 0,1 0 0,0 0 0,0 1 0,-10 11 0,15-14 0,-1-1 0,0 1 0,1 0 0,0 0 0,-1 1 0,1-1 0,0 0 0,0 0 0,0 1 0,1-1 0,-1 0 0,1 1 0,-1-1 0,1 1 0,0-1 0,-1 1 0,1-1 0,1 1 0,-1-1 0,0 1 0,1 3 0,1-3 0,0 1 0,-1-1 0,1 1 0,0-1 0,1 0 0,-1 0 0,1 0 0,-1 0 0,1-1 0,0 1 0,0 0 0,5 2 0,7 4 0,0 0 0,1-1 0,0-1 0,30 9 0,31 5 0,-44-13 0,1 1 0,44 20 0,-75-27 0,1 0 0,-1-1 0,0 1 0,1 1 0,-1-1 0,0 0 0,-1 1 0,1-1 0,0 1 0,2 4 0,-4-6 0,-1 0 0,1 0 0,-1 0 0,1 0 0,-1 0 0,0 0 0,0 0 0,0 0 0,1 0 0,-1 0 0,0 0 0,0 1 0,0-1 0,-1 0 0,1 0 0,0 0 0,0 0 0,-1 0 0,1 0 0,0 0 0,-1 0 0,1 0 0,-1 0 0,1 0 0,-1 0 0,0 0 0,1 0 0,-1-1 0,0 1 0,0 0 0,1 0 0,-1-1 0,0 1 0,0 0 0,0-1 0,0 1 0,0-1 0,-2 1 0,-10 6 0,0 0 0,-1-1 0,1-1 0,-1 0 0,0-1 0,-1-1 0,-24 4 0,-109 0 0,118-6 0,6-1-273,1 0 0,0-1 0,-1-2 0,-43-9 0,31-1-6553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3.784"/>
    </inkml:context>
    <inkml:brush xml:id="br0">
      <inkml:brushProperty name="width" value="0.05" units="cm"/>
      <inkml:brushProperty name="height" value="0.05" units="cm"/>
    </inkml:brush>
  </inkml:definitions>
  <inkml:trace contextRef="#ctx0" brushRef="#br0">1 18 24575,'4'-5'0,"7"-1"0,6 0 0,-1 6 0,-2 7 0,1 8 0,-2 5 0,2 5 0,-3 2 0,2 6 0,4 1 0,2 6 0,-2-1 0,1-1 0,-2 1 0,-1-1 0,-2-2 0,-3-7-8191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4.170"/>
    </inkml:context>
    <inkml:brush xml:id="br0">
      <inkml:brushProperty name="width" value="0.05" units="cm"/>
      <inkml:brushProperty name="height" value="0.05" units="cm"/>
    </inkml:brush>
  </inkml:definitions>
  <inkml:trace contextRef="#ctx0" brushRef="#br0">1 337 24575,'0'-3'0,"0"-1"0,1 0 0,-1 1 0,1-1 0,0 1 0,1-1 0,-1 1 0,0 0 0,1-1 0,0 1 0,0 0 0,0 0 0,0 0 0,0 0 0,1 0 0,-1 1 0,1-1 0,0 1 0,-1-1 0,1 1 0,0 0 0,1 0 0,-1 1 0,0-1 0,0 0 0,6-1 0,8-3 0,1 1 0,0 1 0,35-5 0,133 0 0,-132 9 0,-1-3 0,63-10 0,-115 13 0,0 0 0,0 0 0,0 0 0,0 0 0,0 0 0,0-1 0,0 1 0,0 0 0,0 0 0,0-1 0,0 1 0,0-1 0,0 1 0,0-1 0,0 1 0,0-1 0,-1 1 0,1-1 0,0 0 0,0 1 0,-1-1 0,1 0 0,0 0 0,-1 0 0,2-1 0,-3 1 0,1 0 0,-1 0 0,1 0 0,-1 0 0,1 0 0,-1 0 0,1 0 0,-1 0 0,0 1 0,1-1 0,-1 0 0,0 0 0,0 1 0,0-1 0,0 0 0,0 1 0,1-1 0,-3 0 0,-8-5 0,0 1 0,0 1 0,-12-4 0,17 6 0,-1 0 0,0 0 0,0 1 0,0 0 0,1 1 0,-1 0 0,0 0 0,0 0 0,0 1 0,0-1 0,0 2 0,1-1 0,-1 1 0,-8 3 0,10-2 0,1-1 0,0 1 0,0 0 0,0 0 0,0 1 0,0-1 0,0 1 0,1 0 0,0-1 0,0 2 0,0-1 0,0 0 0,1 0 0,0 1 0,-1 0 0,2-1 0,-1 1 0,0 0 0,1 0 0,-1 6 0,1-3 0,0 0 0,0 0 0,1 0 0,0-1 0,0 1 0,0 0 0,1 0 0,1 0 0,-1 0 0,1 0 0,1-1 0,4 12 0,-5-16 0,0 1 0,0-1 0,0 0 0,0 1 0,0-1 0,1 0 0,0 0 0,0-1 0,-1 1 0,1 0 0,1-1 0,-1 0 0,0 0 0,1 0 0,-1 0 0,1 0 0,-1-1 0,1 0 0,0 1 0,0-1 0,-1-1 0,1 1 0,0 0 0,0-1 0,0 0 0,0 0 0,4-1 0,1 0 0,0 0 0,0-2 0,0 1 0,-1-1 0,1 0 0,-1 0 0,0-1 0,0-1 0,0 1 0,0-1 0,-1 0 0,0-1 0,0 0 0,0 0 0,-1 0 0,0-1 0,0 0 0,5-8 0,-6 8 0,-1 0 0,0 0 0,0 0 0,0 0 0,-1-1 0,-1 1 0,1-1 0,-1 0 0,0 0 0,-1 0 0,0 0 0,0 0 0,0 0 0,-1 0 0,-1 0 0,1 0 0,-1 0 0,-1 0 0,0 0 0,-3-10 0,-3-2 0,-1 1 0,-1 0 0,-1 0 0,0 1 0,-23-26 0,34 43 0,-1 0 0,0 0 0,0 0 0,1 0 0,-1 1 0,0-1 0,0 0 0,0 0 0,0 1 0,0-1 0,0 0 0,0 1 0,0-1 0,-1 1 0,1 0 0,0-1 0,-2 1 0,3 0 0,-1 0 0,1 0 0,0 1 0,-1-1 0,1 0 0,0 1 0,-1-1 0,1 0 0,0 1 0,-1-1 0,1 0 0,0 1 0,-1-1 0,1 1 0,0-1 0,0 1 0,0-1 0,0 0 0,-1 1 0,1-1 0,0 1 0,0-1 0,0 1 0,0-1 0,0 1 0,0-1 0,0 2 0,1 4 0,-1 1 0,1-1 0,0 0 0,4 13 0,31 83-23,35 121-1319,-63-192-5484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4.528"/>
    </inkml:context>
    <inkml:brush xml:id="br0">
      <inkml:brushProperty name="width" value="0.05" units="cm"/>
      <inkml:brushProperty name="height" value="0.05" units="cm"/>
    </inkml:brush>
  </inkml:definitions>
  <inkml:trace contextRef="#ctx0" brushRef="#br0">7 0 24575,'-5'0'0,"4"0"0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7.996"/>
    </inkml:context>
    <inkml:brush xml:id="br0">
      <inkml:brushProperty name="width" value="0.05" units="cm"/>
      <inkml:brushProperty name="height" value="0.05" units="cm"/>
    </inkml:brush>
  </inkml:definitions>
  <inkml:trace contextRef="#ctx0" brushRef="#br0">151 1 24575,'-17'582'0,"12"-497"0,-22 227 0,17-242 0,-3 0 0,-31 96 0,40-152-87,4-10-20,-1 0 1,0-1-1,0 1 1,0 0-1,-1-1 1,1 1-1,-1-1 1,0 0-1,0 1 1,0-1-1,-5 5 1,-1-4-6720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8.373"/>
    </inkml:context>
    <inkml:brush xml:id="br0">
      <inkml:brushProperty name="width" value="0.05" units="cm"/>
      <inkml:brushProperty name="height" value="0.05" units="cm"/>
    </inkml:brush>
  </inkml:definitions>
  <inkml:trace contextRef="#ctx0" brushRef="#br0">1 13 24575,'0'-5'0,"4"-1"0,2 5 0,5 2 0,4 6 0,6 2 0,2 4 0,3 4 0,2 4 0,0-1 0,5 0 0,1 2 0,0-4 0,-1 1 0,-2-4 0,-2-4 0,-1-3 0,-4-5-8191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38.731"/>
    </inkml:context>
    <inkml:brush xml:id="br0">
      <inkml:brushProperty name="width" value="0.05" units="cm"/>
      <inkml:brushProperty name="height" value="0.05" units="cm"/>
    </inkml:brush>
  </inkml:definitions>
  <inkml:trace contextRef="#ctx0" brushRef="#br0">352 39 24575,'4'-15'0,"1"-6"0,-10 18 0,-9 10 0,0 5 0,1 0 0,0 0 0,1 1 0,-14 19 0,-21 24 0,11-22 0,-2-1 0,-54 36 0,65-53-1365,3-5-5461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2.264"/>
    </inkml:context>
    <inkml:brush xml:id="br0">
      <inkml:brushProperty name="width" value="0.05" units="cm"/>
      <inkml:brushProperty name="height" value="0.05" units="cm"/>
    </inkml:brush>
  </inkml:definitions>
  <inkml:trace contextRef="#ctx0" brushRef="#br0">1 1 24575,'4'0'0,"2"4"0,5 7 0,0 6 0,3 9 0,-1 5 0,2 6 0,-1 11 0,1 7 0,3 8 0,-2 2 0,1 0 0,-2-3 0,1-1 0,-2-3 0,-4-6 0,-3-8 0,-3-11-8191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5.970"/>
    </inkml:context>
    <inkml:brush xml:id="br0">
      <inkml:brushProperty name="width" value="0.05" units="cm"/>
      <inkml:brushProperty name="height" value="0.05" units="cm"/>
    </inkml:brush>
  </inkml:definitions>
  <inkml:trace contextRef="#ctx0" brushRef="#br0">1 172 24575,'12'124'0,"2"11"0,-12-102 0,0 0 0,2 0 0,11 38 0,-15-71 0,0 0 0,0 0 0,0 0 0,0 0 0,0-1 0,0 1 0,0 0 0,0 0 0,0 0 0,0 0 0,0 0 0,0 0 0,0 0 0,0 0 0,0 0 0,0 0 0,0 0 0,0 0 0,0 0 0,1 0 0,-1 0 0,0 0 0,0 0 0,0 0 0,0 0 0,0 0 0,0 0 0,0 0 0,0 0 0,0 0 0,0 0 0,0 0 0,0 0 0,0 0 0,0 0 0,0 0 0,0 0 0,1 0 0,-1 0 0,0 0 0,0 0 0,0 0 0,0 1 0,0-1 0,0 0 0,0 0 0,0 0 0,2-13 0,-1-18 0,-14-97 0,-2-33 0,14 133 0,2 0 0,0 0 0,9-46 0,-9 68 0,0 1 0,0 0 0,1 0 0,0 0 0,0 0 0,0 0 0,0 0 0,1 1 0,0-1 0,0 1 0,0 0 0,1-1 0,-1 2 0,1-1 0,0 0 0,0 1 0,0-1 0,0 1 0,1 0 0,5-2 0,0 1 0,0 1 0,0 0 0,0 0 0,0 1 0,1 1 0,-1 0 0,0 0 0,1 1 0,15 2 0,-9-2 0,-1 2 0,1 0 0,0 1 0,-1 1 0,0 1 0,0 0 0,0 1 0,0 0 0,19 12 0,-33-17 0,0 0 0,0 1 0,-1-1 0,1 0 0,-1 0 0,1 1 0,-1-1 0,1 1 0,-1-1 0,0 1 0,1 0 0,-1 0 0,0-1 0,0 1 0,-1 0 0,1 0 0,0 0 0,-1 0 0,1 0 0,-1 0 0,1 0 0,-1 3 0,0-3 0,-1 1 0,0-1 0,1 1 0,-1-1 0,0 0 0,0 1 0,-1-1 0,1 0 0,0 0 0,-1 0 0,1 0 0,-1 0 0,0 0 0,0 0 0,-3 2 0,-5 4 0,-1-1 0,-1 0 0,1 0 0,-1-1 0,-20 7 0,3-5 0,21-6 0,0 0 0,1 1 0,-1 0 0,1 0 0,-14 8 0,21-11 0,-1 1 0,0-1 0,1 0 0,-1 1 0,1-1 0,-1 0 0,1 1 0,0-1 0,-1 1 0,1-1 0,-1 1 0,1-1 0,0 1 0,-1-1 0,1 1 0,0-1 0,0 1 0,-1-1 0,1 1 0,0-1 0,0 1 0,0 0 0,0-1 0,0 1 0,-1-1 0,1 1 0,0 0 0,0-1 0,1 1 0,-1-1 0,0 1 0,0 0 0,0-1 0,0 1 0,0-1 0,1 1 0,-1-1 0,0 1 0,1-1 0,-1 1 0,0-1 0,1 1 0,-1-1 0,0 1 0,1-1 0,-1 1 0,1-1 0,-1 0 0,1 1 0,-1-1 0,1 0 0,-1 1 0,2-1 0,33 16 0,-34-16 0,40 13 0,41 15 0,-74-25 0,-1 1 0,0 0 0,0 0 0,0 0 0,0 1 0,-1 0 0,1 0 0,4 7 0,-9-11 0,0 1 0,-1 0 0,0 0 0,1 0 0,-1 0 0,0 0 0,0 0 0,0 0 0,0 0 0,0 0 0,-1 0 0,1 1 0,-1-1 0,1 0 0,-1 0 0,0 1 0,0-1 0,0 0 0,0 1 0,-1 3 0,0-3 0,0 1 0,0-1 0,-1 0 0,0 0 0,1 0 0,-1 0 0,0 0 0,-1 0 0,1 0 0,0-1 0,-1 1 0,-3 2 0,-4 3 0,-1-1 0,1 0 0,-2 0 0,1-2 0,-1 1 0,-17 5 0,14-6-151,1-1-1,-1-1 0,0 0 0,-1-1 1,1-1-1,0 0 0,-1-1 1,-16-2-1,3-3-6674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2.685"/>
    </inkml:context>
    <inkml:brush xml:id="br0">
      <inkml:brushProperty name="width" value="0.05" units="cm"/>
      <inkml:brushProperty name="height" value="0.05" units="cm"/>
    </inkml:brush>
  </inkml:definitions>
  <inkml:trace contextRef="#ctx0" brushRef="#br0">13 419 24575,'-6'-15'0,"5"15"0,1-1 0,-1 1 0,1-1 0,-1 1 0,1-1 0,0 1 0,-1-1 0,1 0 0,0 1 0,-1-1 0,1 1 0,0-1 0,0 0 0,-1 1 0,1-1 0,0 0 0,0 1 0,0-1 0,0 0 0,0 0 0,0 1 0,0-1 0,0 0 0,0 1 0,0-1 0,0 0 0,1 1 0,-1-1 0,0 0 0,0 1 0,1-1 0,-1 1 0,1-1 0,-1 0 0,0 1 0,1-1 0,-1 1 0,1-1 0,-1 1 0,1-1 0,-1 1 0,2-1 0,9-5 0,1 1 0,1 0 0,-1 1 0,1 0 0,0 1 0,-1 0 0,19-1 0,13-3 0,24-6 0,60-14 0,-116 23 0,0 0 0,0-1 0,-1 0 0,0 0 0,0-1 0,0-1 0,-1 0 0,11-9 0,-19 13 0,1 0 0,0 0 0,-1 0 0,0-1 0,0 1 0,0-1 0,0 1 0,-1-1 0,1 0 0,-1 1 0,0-1 0,0 0 0,0 0 0,-1 0 0,1 0 0,-1 0 0,0 0 0,0 0 0,0 0 0,-1 0 0,0 0 0,1 0 0,-1 0 0,-1 1 0,1-1 0,0 0 0,-4-5 0,-2-7 0,-2 0 0,0 0 0,-1 0 0,-19-22 0,27 35 0,0 0 0,-1 1 0,1-1 0,-1 1 0,1 0 0,-1 0 0,0 0 0,1 0 0,-7-3 0,9 5 0,-1 0 0,0 0 0,1-1 0,-1 1 0,1 0 0,-1 0 0,0 0 0,1 0 0,-1 0 0,0 0 0,1 0 0,-1 0 0,0 1 0,1-1 0,-1 0 0,0 0 0,1 0 0,-1 1 0,1-1 0,-1 0 0,0 1 0,0 0 0,0 0 0,0 0 0,0 1 0,0-1 0,0 0 0,0 0 0,1 1 0,-1-1 0,0 1 0,1-1 0,-1 0 0,0 4 0,-1 10 0,-1 1 0,2-1 0,0 1 0,1-1 0,0 1 0,1-1 0,5 21 0,29 108 0,-32-133 0,81 228 86,-38-114-1537,-35-94-5375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3.227"/>
    </inkml:context>
    <inkml:brush xml:id="br0">
      <inkml:brushProperty name="width" value="0.05" units="cm"/>
      <inkml:brushProperty name="height" value="0.05" units="cm"/>
    </inkml:brush>
  </inkml:definitions>
  <inkml:trace contextRef="#ctx0" brushRef="#br0">193 20 24575,'-1'-2'0,"0"1"0,-1-1 0,1 1 0,0 0 0,-1 0 0,0 0 0,1 0 0,-1 0 0,0 0 0,1 0 0,-1 0 0,0 1 0,0-1 0,0 1 0,0-1 0,1 1 0,-1 0 0,0-1 0,0 1 0,0 0 0,0 1 0,0-1 0,-3 1 0,4-1 0,-1 1 0,1 0 0,0 0 0,-1 0 0,1 0 0,0 0 0,0 0 0,0 0 0,0 0 0,0 0 0,0 0 0,0 1 0,1-1 0,-1 0 0,0 1 0,1-1 0,-1 1 0,1-1 0,-1 1 0,1-1 0,0 1 0,-1-1 0,1 1 0,0-1 0,0 1 0,0-1 0,0 1 0,1-1 0,-1 3 0,3 11 0,1 0 0,0-1 0,1 0 0,0 0 0,1 0 0,1 0 0,0-1 0,0 0 0,2-1 0,0 0 0,0 0 0,1-1 0,0 0 0,1 0 0,0-1 0,18 12 0,-24-19 0,-1-1 0,1 1 0,0-1 0,0 0 0,1 0 0,-1-1 0,0 1 0,1-1 0,-1 0 0,1-1 0,-1 1 0,1-1 0,-1 0 0,1-1 0,-1 1 0,1-1 0,5-2 0,-6 2 0,-1-1 0,1-1 0,-1 1 0,1-1 0,-1 0 0,0 0 0,0 0 0,0 0 0,0-1 0,-1 1 0,0-1 0,1 0 0,-1 0 0,-1-1 0,1 1 0,0 0 0,-1-1 0,3-8 0,1-9 0,-1 0 0,0-1 0,-2 0 0,-1 0 0,0 0 0,-2 0 0,-3-31 0,3 260 0,-3-72 0,5 22 0,-4 183 0,1-324 0,0 1 0,0 0 0,-2-1 0,0 1 0,-1-1 0,-6 18 0,9-30 0,-1 1 0,1-1 0,-1 0 0,0 0 0,1 1 0,-2-1 0,1-1 0,0 1 0,0 0 0,-1 0 0,0-1 0,1 1 0,-1-1 0,0 0 0,0 0 0,0 0 0,-1 0 0,1-1 0,0 1 0,-1-1 0,1 0 0,-1 0 0,1 0 0,-1 0 0,1-1 0,-1 0 0,0 1 0,1-1 0,-1 0 0,0-1 0,-6 0 0,-4-3 0,1 0 0,-1-1 0,1 0 0,0-1 0,1 0 0,-1-1 0,1-1 0,1 0 0,0-1 0,-18-16 0,4 0 0,1 0 0,2-1 0,-25-38 0,37 48 17,0 0 0,1-1 1,0 0-1,1 0 0,2-1 0,-6-18 0,10 29-95,1 0 0,-1-1 0,1 1-1,1 0 1,-1 0 0,1 0 0,1-1 0,-1 1 0,1 0-1,0 0 1,1 0 0,0 0 0,0 0 0,0 0 0,1 0-1,0 1 1,0-1 0,7-9 0,14-12-6748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3.745"/>
    </inkml:context>
    <inkml:brush xml:id="br0">
      <inkml:brushProperty name="width" value="0.05" units="cm"/>
      <inkml:brushProperty name="height" value="0.05" units="cm"/>
    </inkml:brush>
  </inkml:definitions>
  <inkml:trace contextRef="#ctx0" brushRef="#br0">76 62 24575,'-1'-4'0,"0"0"0,-1 1 0,0-1 0,0 0 0,0 1 0,0-1 0,0 1 0,-1-1 0,1 1 0,-1 0 0,0 0 0,0 0 0,0 1 0,-1-1 0,1 1 0,-1 0 0,1 0 0,-8-3 0,10 4 0,1 1 0,-1 0 0,0 1 0,0-1 0,0 0 0,1 0 0,-1 0 0,0 0 0,0 0 0,1 1 0,-1-1 0,0 0 0,0 1 0,1-1 0,-1 1 0,0-1 0,1 1 0,-1-1 0,1 1 0,-1-1 0,1 1 0,-1-1 0,1 1 0,-1 0 0,1-1 0,-1 1 0,1 0 0,0-1 0,-1 1 0,1 0 0,0 0 0,0 0 0,0-1 0,-1 1 0,1 0 0,0 0 0,0-1 0,0 1 0,0 0 0,1 1 0,1 38 0,-1-34 0,36 178 0,-7-49 0,2 48 0,-34-204 0,2-1 0,1 1 0,4-31 0,-4 37 0,2 0 0,0 1 0,1-1 0,0 1 0,1 0 0,0 0 0,10-16 0,-11 25 0,0-1 0,0 0 0,1 1 0,0 0 0,0 0 0,0 1 0,1-1 0,0 1 0,0 0 0,0 1 0,0-1 0,0 1 0,1 1 0,-1-1 0,1 1 0,0 0 0,0 0 0,-1 1 0,1 0 0,0 0 0,8 1 0,-6 0 0,0 0 0,0 1 0,1 1 0,-1-1 0,0 2 0,0-1 0,-1 1 0,1 0 0,-1 1 0,1 0 0,-1 0 0,0 1 0,0 0 0,-1 0 0,12 11 0,-12-8 0,1 0 0,-1 1 0,0-1 0,-1 1 0,0 1 0,0-1 0,-1 1 0,0 0 0,-1 1 0,6 17 0,-9-25 0,-1 1 0,1 0 0,0 0 0,-1 0 0,0 0 0,0 0 0,0 1 0,0-1 0,-1 0 0,0 0 0,1-1 0,-1 1 0,-1 0 0,1 0 0,-1 0 0,1-1 0,-1 1 0,0-1 0,0 1 0,-1-1 0,1 0 0,-1 0 0,0 0 0,1 0 0,-1 0 0,0 0 0,-1-1 0,1 0 0,0 1 0,-1-1 0,1-1 0,-7 3 0,1 0 8,0-1 0,0 0 0,0 0 0,-1-1 0,1 0 0,-1-1 0,1 0 0,-1-1 0,1 0 0,-1 0 0,0-1 0,1 0 0,-1-1 0,-11-3 0,15 3-76,0 0 1,0-1-1,0 1 1,0-1-1,1 0 1,-1-1-1,1 1 1,-1-1-1,1 0 1,1 0-1,-1-1 1,1 0-1,-1 0 1,1 0-1,0 0 1,1 0-1,0-1 1,-1 1-1,2-1 1,-1 0-1,-3-12 1,0-12-6759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4.204"/>
    </inkml:context>
    <inkml:brush xml:id="br0">
      <inkml:brushProperty name="width" value="0.05" units="cm"/>
      <inkml:brushProperty name="height" value="0.05" units="cm"/>
    </inkml:brush>
  </inkml:definitions>
  <inkml:trace contextRef="#ctx0" brushRef="#br0">18 53 24575,'-14'0'0,"11"0"0,5 0 0,21 6 0,-2 0 0,0 2 0,-1 1 0,0 0 0,0 2 0,-1 0 0,33 26 0,-43-30 0,-1 1 0,0-1 0,0 2 0,-1-1 0,0 1 0,0 0 0,-1 1 0,0-1 0,-1 1 0,0 0 0,-1 1 0,0-1 0,-1 1 0,0 0 0,3 16 0,-3 29 0,-3-53 0,0 0 0,0 0 0,-1 0 0,1 0 0,-1 0 0,0 0 0,0 0 0,0 0 0,0 0 0,0 0 0,-1-1 0,1 1 0,-1 0 0,0-1 0,-3 4 0,5-6 0,-1 1 0,1-1 0,-1 1 0,1-1 0,-1 1 0,1-1 0,-1 1 0,1-1 0,-1 1 0,0-1 0,1 0 0,-1 0 0,0 1 0,1-1 0,-1 0 0,0 0 0,0 0 0,1 1 0,-1-1 0,0 0 0,0 0 0,1 0 0,-1 0 0,0-1 0,1 1 0,-1 0 0,0 0 0,0 0 0,0-1 0,0 0 0,-1 0 0,1 0 0,0 0 0,0 0 0,0-1 0,0 1 0,0 0 0,1 0 0,-1-1 0,0 1 0,0-1 0,0-2 0,-1-4 0,0 1 0,0-1 0,1 0 0,-1-12 0,3-2 0,0 0 0,2 1 0,0-1 0,1 1 0,2 0 0,9-27 0,-9 33 0,0 0 0,1 1 0,0 0 0,1 1 0,1-1 0,0 2 0,1-1 0,0 1 0,18-16 0,-24 25 0,-1 0 0,1 1 0,0-1 0,0 1 0,0-1 0,0 1 0,0 0 0,1 1 0,-1-1 0,0 1 0,1 0 0,-1 0 0,1 0 0,0 0 0,-1 1 0,1 0 0,-1 0 0,1 0 0,0 1 0,-1-1 0,9 4 0,-5-2 0,-1 2 0,0-1 0,0 1 0,0 0 0,-1 0 0,1 1 0,-1 0 0,0 0 0,-1 0 0,1 1 0,-1 0 0,6 9 0,1 2-136,-1 0-1,-1 1 1,-1 1-1,0 0 1,-2 0-1,0 1 1,-1-1-1,-1 1 0,5 38 1,-8-33-6690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4.578"/>
    </inkml:context>
    <inkml:brush xml:id="br0">
      <inkml:brushProperty name="width" value="0.05" units="cm"/>
      <inkml:brushProperty name="height" value="0.05" units="cm"/>
    </inkml:brush>
  </inkml:definitions>
  <inkml:trace contextRef="#ctx0" brushRef="#br0">1 0 24575,'0'5'0,"5"1"0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5"/>
    </inkml:context>
    <inkml:brush xml:id="br0">
      <inkml:brushProperty name="width" value="0.05" units="cm"/>
      <inkml:brushProperty name="height" value="0.05" units="cm"/>
    </inkml:brush>
  </inkml:definitions>
  <inkml:trace contextRef="#ctx0" brushRef="#br0">83 456 24575,'42'-31'0,"4"-4"0,-43 33 0,0-1 0,-1 1 0,1-1 0,-1 0 0,0 0 0,0 0 0,0-1 0,0 1 0,0 0 0,0-1 0,1-6 0,-3 9 0,1-1 0,-1 1 0,0-1 0,0 0 0,0 1 0,0-1 0,0 0 0,-1 1 0,1-1 0,0 1 0,-1-1 0,1 1 0,-1-1 0,1 1 0,-1-1 0,0 1 0,0-1 0,1 1 0,-1 0 0,0-1 0,0 1 0,-1 0 0,1 0 0,0 0 0,0-1 0,-1 2 0,1-1 0,0 0 0,-1 0 0,1 0 0,-1 0 0,1 1 0,-1-1 0,1 1 0,-1-1 0,1 1 0,-3 0 0,-2-2 0,-1 1 0,0 0 0,1 0 0,-1 1 0,0 0 0,1 0 0,-14 2 0,16 0 0,-1-1 0,0 0 0,0 1 0,0 0 0,1 0 0,-1 0 0,1 1 0,0 0 0,0-1 0,0 2 0,0-1 0,0 0 0,0 1 0,1-1 0,0 1 0,0 0 0,-5 8 0,4-5 0,1 0 0,0 0 0,1 1 0,-1-1 0,2 0 0,-1 1 0,1-1 0,0 1 0,0 0 0,1-1 0,0 10 0,1-7 0,0-1 0,1 0 0,0 0 0,0 0 0,1 0 0,0 0 0,0 0 0,1-1 0,6 11 0,-6-14 0,-1 0 0,1 0 0,-1 0 0,1-1 0,1 1 0,-1-1 0,1 0 0,-1 0 0,1-1 0,0 1 0,1-1 0,-1 0 0,1-1 0,7 4 0,-7-4 0,0-1 0,0 1 0,0-1 0,0-1 0,0 1 0,0-1 0,0 0 0,0 0 0,0 0 0,0-1 0,0 0 0,0 0 0,0-1 0,0 0 0,0 0 0,6-3 0,-5 1 0,1-1 0,-1 0 0,-1 0 0,1-1 0,-1 0 0,0 0 0,0 0 0,0-1 0,-1 0 0,6-10 0,-1-2 0,0 1 0,-2-2 0,0 1 0,-1-1 0,-2-1 0,0 1 0,-1-1 0,3-34 0,-6 25 0,-2 1 0,0-1 0,-2 0 0,-1 1 0,-2 0 0,-1 0 0,-1 0 0,-18-42 0,26 70 0,0 0 0,-1 0 0,1 0 0,0 0 0,-1 0 0,1 1 0,-1-1 0,1 0 0,-1 0 0,1 0 0,-1 1 0,0-1 0,1 0 0,-1 0 0,0 1 0,1-1 0,-1 1 0,0-1 0,-1 0 0,-3 14 0,7 33 0,10 41 39,26 90-1,-8-45-1480,-20-83-5384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5.419"/>
    </inkml:context>
    <inkml:brush xml:id="br0">
      <inkml:brushProperty name="width" value="0.05" units="cm"/>
      <inkml:brushProperty name="height" value="0.05" units="cm"/>
    </inkml:brush>
  </inkml:definitions>
  <inkml:trace contextRef="#ctx0" brushRef="#br0">485 406 24575,'5'-15'0,"0"0"0,-1 0 0,-1-1 0,0 1 0,-1-1 0,-1 1 0,-1-25 0,1 8 0,1 13 0,-2 0 0,0-1 0,-2 1 0,0 0 0,-1 0 0,-6-23 0,8 38 0,0 0 0,-1 1 0,1-1 0,-1 0 0,0 1 0,0-1 0,0 1 0,0 0 0,0 0 0,-1 0 0,0 0 0,1 0 0,-1 0 0,0 0 0,-1 1 0,1 0 0,0 0 0,-1 0 0,1 0 0,-1 0 0,1 0 0,-1 1 0,0 0 0,0 0 0,0 0 0,0 0 0,1 1 0,-1-1 0,0 1 0,0 0 0,0 0 0,0 1 0,0-1 0,0 1 0,0 0 0,-7 2 0,-2 1 0,1 1 0,-1 0 0,1 1 0,0 0 0,0 1 0,1 0 0,0 1 0,0 1 0,1-1 0,0 2 0,-13 15 0,1 0 0,2 2 0,1 0 0,-24 48 0,23-35 0,1 2 0,3 0 0,1 0 0,2 2 0,2-1 0,2 2 0,2-1 0,2 1 0,1 0 0,3 0 0,2 0 0,2 1 0,11 63 0,11-4 0,45 124 0,-6-25 0,-59-188-136,-1 1-1,0 0 1,-2 0-1,0-1 1,-1 1-1,0 1 1,-2-1-1,0 0 0,-6 30 1,-7 1-6690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5.765"/>
    </inkml:context>
    <inkml:brush xml:id="br0">
      <inkml:brushProperty name="width" value="0.05" units="cm"/>
      <inkml:brushProperty name="height" value="0.05" units="cm"/>
    </inkml:brush>
  </inkml:definitions>
  <inkml:trace contextRef="#ctx0" brushRef="#br0">0 150 24575,'32'-1'0,"52"-10"0,9-1 0,-9 6 0,105-21 0,-179 25 0,-1 0 0,1-1 0,-1 0 0,16-8 0,-24 10 0,1 0 0,0 0 0,0 0 0,-1 0 0,1 0 0,0 0 0,-1 0 0,1-1 0,-1 1 0,1-1 0,-1 1 0,0-1 0,0 1 0,0-1 0,0 0 0,0 1 0,0-1 0,0 0 0,-1 0 0,1 0 0,0 0 0,-1 0 0,0 0 0,1 0 0,-1 0 0,0 0 0,0 0 0,0 0 0,0 0 0,-1-2 0,1 3 0,0 0 0,0 1 0,0-1 0,0 0 0,0 0 0,0 0 0,-1 1 0,1-1 0,0 0 0,0 0 0,-1 1 0,1-1 0,-1 0 0,1 1 0,0-1 0,-1 0 0,1 1 0,-1-1 0,0 1 0,1-1 0,-1 1 0,1-1 0,-1 1 0,0-1 0,1 1 0,-1 0 0,0-1 0,1 1 0,-1 0 0,0-1 0,0 1 0,1 0 0,-1 0 0,0 0 0,0 0 0,0 0 0,1 0 0,-1 0 0,0 0 0,0 0 0,0 0 0,1 0 0,-1 0 0,0 1 0,0-1 0,1 0 0,-1 1 0,0-1 0,1 0 0,-1 1 0,-1 0 0,-1 1 0,0 1 0,0 0 0,0-1 0,0 1 0,0 0 0,1 0 0,-1 1 0,-3 6 0,1 1 14,0 1-1,1 0 0,1 0 0,0 0 1,0 1-1,1-1 0,1 1 1,0 14-1,1-6-384,1 1-1,1-1 1,9 42 0,-5-39-6455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6.135"/>
    </inkml:context>
    <inkml:brush xml:id="br0">
      <inkml:brushProperty name="width" value="0.05" units="cm"/>
      <inkml:brushProperty name="height" value="0.05" units="cm"/>
    </inkml:brush>
  </inkml:definitions>
  <inkml:trace contextRef="#ctx0" brushRef="#br0">73 0 24575,'-5'0'0,"-6"0"0,0 5 0,0 6 0,-2 1 0,1 4 0,3-2-8191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6.587"/>
    </inkml:context>
    <inkml:brush xml:id="br0">
      <inkml:brushProperty name="width" value="0.05" units="cm"/>
      <inkml:brushProperty name="height" value="0.05" units="cm"/>
    </inkml:brush>
  </inkml:definitions>
  <inkml:trace contextRef="#ctx0" brushRef="#br0">216 55 24575,'-3'-3'0,"0"0"0,-1 1 0,1 0 0,0-1 0,-1 1 0,1 1 0,-1-1 0,0 0 0,0 1 0,0 0 0,0 0 0,0 0 0,0 0 0,0 0 0,0 1 0,0 0 0,0 0 0,-5 1 0,3-1 0,0 1 0,0 0 0,1 0 0,-1 1 0,0 0 0,1 0 0,-1 0 0,1 0 0,0 1 0,0 0 0,-9 7 0,8-5 0,0 1 0,0 1 0,0-1 0,1 1 0,0 0 0,1 0 0,-1 0 0,2 1 0,-1-1 0,1 1 0,0 0 0,-2 9 0,4-14 0,0 0 0,0 1 0,1-1 0,0 1 0,-1-1 0,1 1 0,0 0 0,1-1 0,-1 1 0,1-1 0,-1 1 0,1-1 0,0 0 0,0 1 0,1-1 0,-1 0 0,1 1 0,-1-1 0,1 0 0,0 0 0,0-1 0,1 1 0,-1 0 0,0-1 0,1 1 0,0-1 0,-1 0 0,1 0 0,0 0 0,0 0 0,4 2 0,-3-2 0,0-1 0,1 1 0,-1 0 0,1-1 0,-1 0 0,1 0 0,0-1 0,-1 1 0,1-1 0,0 0 0,0 0 0,-1-1 0,1 1 0,0-1 0,-1 0 0,1 0 0,-1-1 0,1 1 0,-1-1 0,0 0 0,0 0 0,0 0 0,0-1 0,4-3 0,-3 3 0,0-1 0,-1 0 0,0-1 0,0 1 0,0-1 0,-1 1 0,1-1 0,-1 0 0,0-1 0,0 1 0,-1 0 0,0-1 0,0 0 0,0 1 0,-1-1 0,1 0 0,-1 0 0,0-9 0,-4-18 0,1 24 0,1 0 0,1-1 0,-1 1 0,1 0 0,1 0 0,1-9 0,-1 16 0,-1 0 0,1 0 0,-1 1 0,1-1 0,0 1 0,0-1 0,0 0 0,0 1 0,0 0 0,0-1 0,0 1 0,0-1 0,1 1 0,-1 0 0,0 0 0,1 0 0,-1 0 0,1 0 0,-1 0 0,1 0 0,0 1 0,-1-1 0,1 0 0,0 1 0,-1-1 0,1 1 0,0 0 0,0 0 0,0 0 0,-1 0 0,1 0 0,0 0 0,0 0 0,-1 0 0,1 1 0,2 0 0,10 1 0,-1 2 0,0 0 0,0 0 0,0 1 0,0 1 0,-1 0 0,18 12 0,-9-4 0,0 1 0,-1 1 0,19 21 0,-32-30 0,-1 1 0,0 0 0,0 0 0,-1 1 0,0-1 0,0 1 0,-1 0 0,6 19 0,-9-25 0,0 0 0,0 0 0,0 0 0,0 0 0,-1 0 0,0 0 0,1 0 0,-1 0 0,0 0 0,-1 0 0,1 0 0,0 0 0,-1 0 0,0 1 0,0-2 0,0 1 0,0 0 0,0 0 0,0 0 0,-1 0 0,0-1 0,1 1 0,-1-1 0,0 1 0,0-1 0,0 0 0,0 1 0,-1-1 0,1 0 0,-1-1 0,1 1 0,-4 2 0,4-3 0,0 0 0,-1 0 0,1 0 0,0 0 0,0 0 0,-1 0 0,1-1 0,0 1 0,-1-1 0,1 1 0,-1-1 0,1 0 0,0 0 0,-1 0 0,1 0 0,-1-1 0,1 1 0,-1-1 0,1 1 0,0-1 0,-1 0 0,1 0 0,0 0 0,0 0 0,0 0 0,0-1 0,0 1 0,0 0 0,0-1 0,0 0 0,0 1 0,1-1 0,-1 0 0,1 0 0,-1 0 0,0-3 0,-1 1 0,1-1 0,0 0 0,0 1 0,1-1 0,-1 0 0,1-1 0,0 1 0,1 0 0,-1 0 0,1 0 0,0 0 0,0-1 0,1 1 0,-1 0 0,1 0 0,2-7 0,1 1 0,0 0 0,1 1 0,0 0 0,1 0 0,0 0 0,0 0 0,1 1 0,0 0 0,1 0 0,0 1 0,0 0 0,1 1 0,0 0 0,0 0 0,1 1 0,0 0 0,0 0 0,0 1 0,13-4 0,-14 6 0,1 0 0,1 1 0,-1 0 0,0 0 0,0 1 0,1 0 0,-1 1 0,0 0 0,1 1 0,-1 0 0,0 1 0,1 0 0,-1 1 0,0-1 0,-1 2 0,1 0 0,0 0 0,-1 1 0,0 0 0,0 0 0,11 10 0,-11-8 14,0 1-1,-1 0 0,0 1 0,-1-1 1,0 2-1,0-1 0,-1 1 1,8 16-1,-12-22-63,0-1 1,-1 0-1,1 1 1,-1-1-1,0 1 1,0 0-1,0-1 1,-1 1-1,1 0 1,-1-1-1,0 1 1,0 0-1,0 0 1,-1-1-1,1 1 1,-1 0-1,0-1 1,0 1-1,0-1 1,0 1-1,-1-1 1,1 1-1,-1-1 1,0 0-1,0 0 1,0 0-1,-1 0 1,1 0-1,-5 4 1,-11 5-6777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6.423"/>
    </inkml:context>
    <inkml:brush xml:id="br0">
      <inkml:brushProperty name="width" value="0.05" units="cm"/>
      <inkml:brushProperty name="height" value="0.05" units="cm"/>
    </inkml:brush>
  </inkml:definitions>
  <inkml:trace contextRef="#ctx0" brushRef="#br0">55 162 24575,'-3'0'0,"1"1"0,0-1 0,0 1 0,0 0 0,-1 0 0,1 0 0,0 0 0,0 0 0,0 0 0,0 1 0,0-1 0,1 0 0,-1 1 0,0 0 0,1-1 0,-1 1 0,1 0 0,-1 0 0,1 0 0,0 0 0,0 0 0,0 0 0,0 0 0,0 1 0,1-1 0,-1 0 0,0 4 0,-2 5 0,1 0 0,0 0 0,0 0 0,1 16 0,3 5 0,1 1 0,2-1 0,13 47 0,-8-42 0,7 72 0,-17-92 0,0-17 0,0 1 0,0-1 0,0 0 0,0 0 0,0 0 0,0 0 0,-1 0 0,1 0 0,0 0 0,0 0 0,0 0 0,0 0 0,0 1 0,0-1 0,0 0 0,0 0 0,0 0 0,0 0 0,0 0 0,0 0 0,0 0 0,-1 0 0,1 0 0,0 0 0,0 0 0,0 0 0,0 0 0,0 0 0,0 0 0,0 0 0,0 0 0,-1 0 0,1 0 0,0 0 0,0 0 0,0 0 0,0 0 0,0 0 0,0 0 0,0 0 0,0 0 0,0 0 0,-1 0 0,1 0 0,0 0 0,0 0 0,0 0 0,0 0 0,0 0 0,0 0 0,0 0 0,0-1 0,0 1 0,0 0 0,0 0 0,0 0 0,0 0 0,-1 0 0,1 0 0,0 0 0,-10-28 0,2-30 0,3 1 0,2 0 0,6-77 0,7 4 0,-8 114 0,1 1 0,1-1 0,0 1 0,1 0 0,0 0 0,9-16 0,-13 29 0,0 0 0,0 0 0,1 0 0,-1 0 0,0 0 0,1 0 0,-1 1 0,1-1 0,0 0 0,0 1 0,0-1 0,-1 1 0,1 0 0,0 0 0,1 0 0,-1 0 0,0 0 0,0 0 0,0 0 0,4 0 0,-3 1 0,0 0 0,1 0 0,-1 0 0,0 1 0,1 0 0,-1-1 0,0 1 0,1 0 0,-1 0 0,0 1 0,0-1 0,5 3 0,2 4 0,1-1 0,-1 1 0,-1 1 0,1 0 0,-1 0 0,9 14 0,17 26 0,-3 3 0,-2 0 0,42 104 0,-67-145-136,0 1-1,-1 0 1,0 0-1,0 0 1,-2 1-1,1-1 1,-2 1-1,1 0 0,-2 24 1,-5-17-6690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6.918"/>
    </inkml:context>
    <inkml:brush xml:id="br0">
      <inkml:brushProperty name="width" value="0.05" units="cm"/>
      <inkml:brushProperty name="height" value="0.05" units="cm"/>
    </inkml:brush>
  </inkml:definitions>
  <inkml:trace contextRef="#ctx0" brushRef="#br0">0 0 24575,'5'0'0,"1"5"0,0 6 0,3 6 0,0 4 0,-1 4 0,-2-3-8191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7.601"/>
    </inkml:context>
    <inkml:brush xml:id="br0">
      <inkml:brushProperty name="width" value="0.05" units="cm"/>
      <inkml:brushProperty name="height" value="0.05" units="cm"/>
    </inkml:brush>
  </inkml:definitions>
  <inkml:trace contextRef="#ctx0" brushRef="#br0">413 223 24575,'-1'-3'0,"1"-1"0,-1 1 0,0-1 0,-1 1 0,1 0 0,0-1 0,-3-2 0,-6-21 0,5-3 0,4 18 0,-1 0 0,0 1 0,-1 0 0,0-1 0,-1 1 0,-6-13 0,8 21 0,0 0 0,-1 0 0,1 0 0,0 0 0,-1 0 0,0 1 0,1-1 0,-1 1 0,0 0 0,-1 0 0,1 0 0,0 0 0,0 0 0,-1 1 0,1 0 0,-1-1 0,1 1 0,-1 1 0,0-1 0,1 0 0,-1 1 0,0 0 0,1 0 0,-7 0 0,0 1 0,0 1 0,1 0 0,-1 0 0,1 1 0,-1 0 0,1 1 0,0 0 0,0 0 0,1 1 0,-1 0 0,1 1 0,0 0 0,-13 13 0,5-5 0,2 2 0,0 0 0,0 0 0,2 1 0,-17 28 0,23-33 0,0 1 0,1 0 0,0 0 0,1 0 0,0 0 0,1 1 0,1-1 0,0 1 0,0 22 0,2-31 0,0 0 0,0 0 0,1 0 0,0 0 0,0 1 0,0-1 0,0 0 0,1 0 0,0-1 0,0 1 0,0 0 0,1-1 0,-1 1 0,1-1 0,0 0 0,1 0 0,-1 0 0,1 0 0,-1 0 0,1-1 0,0 0 0,0 0 0,1 0 0,-1 0 0,1 0 0,-1-1 0,1 0 0,5 2 0,2-1 0,0 0 0,1 0 0,-1-1 0,1-1 0,-1 0 0,1 0 0,-1-1 0,1-1 0,-1 0 0,1-1 0,-1-1 0,22-6 0,-25 6 0,0-1 0,0 0 0,0-1 0,0 1 0,-1-2 0,0 1 0,0-1 0,-1 0 0,1-1 0,-1 0 0,-1 0 0,1 0 0,-1-1 0,0 0 0,-1 0 0,8-16 0,-5 2 0,0 0 0,-1-1 0,-1 0 0,-1 1 0,-2-2 0,0 1 0,-1-36 0,-2 77-118,0 10 244,3 34 0,-2-53-276,0 0 0,1 0 0,0 0 0,1-1 0,-1 1 1,2-1-1,-1 1 0,1-1 0,5 8 0,7 3-6676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8.054"/>
    </inkml:context>
    <inkml:brush xml:id="br0">
      <inkml:brushProperty name="width" value="0.05" units="cm"/>
      <inkml:brushProperty name="height" value="0.05" units="cm"/>
    </inkml:brush>
  </inkml:definitions>
  <inkml:trace contextRef="#ctx0" brushRef="#br0">85 223 24575,'-1'-1'0,"0"-1"0,0 1 0,-1 0 0,1-1 0,-1 1 0,1 0 0,-1 0 0,1 0 0,-1 0 0,1 0 0,-1 1 0,0-1 0,1 0 0,-1 1 0,0-1 0,0 1 0,0 0 0,1-1 0,-1 1 0,0 0 0,0 0 0,0 0 0,1 1 0,-1-1 0,0 0 0,0 1 0,0-1 0,1 1 0,-1-1 0,0 1 0,1 0 0,-1 0 0,0 0 0,1 0 0,-1 0 0,1 0 0,0 0 0,-1 0 0,1 1 0,0-1 0,0 0 0,-1 1 0,1-1 0,0 1 0,1 0 0,-1-1 0,0 1 0,0 0 0,1-1 0,-1 1 0,1 0 0,-1 0 0,1-1 0,0 1 0,0 0 0,0 0 0,0 0 0,0 2 0,3 45 0,2-1 0,15 63 0,-5-37 0,12 65 0,-27-139 0,0 0 0,0 0 0,0 0 0,0 0 0,0 0 0,0 0 0,0 0 0,0 0 0,0-1 0,0 1 0,0 0 0,0 0 0,-1 0 0,1 0 0,0 0 0,0 0 0,0 0 0,0 0 0,0 0 0,0 0 0,0 0 0,0 0 0,0 0 0,0 0 0,0 0 0,0 0 0,-1 0 0,1 0 0,0 0 0,0 0 0,0 0 0,0 0 0,0 0 0,0 0 0,0 0 0,0 0 0,0 0 0,0 0 0,0 0 0,0 0 0,-1 0 0,1 0 0,-7-15 0,-9-24 0,2-7 0,2-1 0,3 0 0,1 0 0,3-1 0,1 0 0,3 0 0,6-59 0,-4 93 0,2 0 0,-1 0 0,2 0 0,0 1 0,1 0 0,0 0 0,1 0 0,8-14 0,-12 24 0,0-1 0,0 1 0,1 0 0,-1 0 0,1 0 0,-1 0 0,1 1 0,0-1 0,0 1 0,0 0 0,1 0 0,-1 0 0,0 0 0,1 0 0,-1 1 0,1-1 0,0 1 0,-1 0 0,1 0 0,0 0 0,0 1 0,0-1 0,-1 1 0,1 0 0,0 0 0,0 1 0,0-1 0,0 1 0,-1 0 0,1 0 0,0 0 0,0 0 0,5 3 0,0 1 0,-1 0 0,1 1 0,-1 0 0,0 0 0,-1 0 0,1 1 0,-1 1 0,-1-1 0,1 1 0,-1 0 0,-1 1 0,1-1 0,-1 1 0,4 11 0,-4-9 0,0 0 0,-1 0 0,-1 1 0,0-1 0,0 1 0,-1 0 0,0 0 0,-1 0 0,-1 0 0,0 0 0,-2 18 0,0-23-50,0-1-1,0 0 1,-1 1-1,0-1 0,0 0 1,0-1-1,0 1 1,-1 0-1,0-1 1,0 0-1,-1 0 0,0 0 1,1-1-1,-2 1 1,1-1-1,0 0 1,-1-1-1,0 1 0,0-1 1,0 0-1,0 0 1,0-1-1,0 0 1,-1 0-1,1-1 1,-8 1-1,-11-1-6775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48.460"/>
    </inkml:context>
    <inkml:brush xml:id="br0">
      <inkml:brushProperty name="width" value="0.05" units="cm"/>
      <inkml:brushProperty name="height" value="0.05" units="cm"/>
    </inkml:brush>
  </inkml:definitions>
  <inkml:trace contextRef="#ctx0" brushRef="#br0">3 271 24575,'1'3'0,"0"-1"0,0 0 0,-1 1 0,1-1 0,0 0 0,-1 1 0,1-1 0,-1 1 0,0-1 0,0 1 0,0-1 0,-1 5 0,3 12 0,29 111 0,-17-80 0,11 75 0,-23-108 0,0-3 0,-1 1 0,0-1 0,-2 22 0,-4-23 0,-3-18 0,-5-22 0,-2-21 0,3 1 0,1-2 0,3 1 0,2-1 0,2 0 0,2-1 0,7-76 0,-3 105 0,1 0 0,1 0 0,1 0 0,1 1 0,1-1 0,10-20 0,-14 35 0,0 0 0,1 0 0,-1 1 0,1 0 0,1 0 0,-1 0 0,0 0 0,1 1 0,0-1 0,8-4 0,-9 6 0,0 1 0,0 1 0,1-1 0,-1 1 0,0-1 0,0 1 0,1 0 0,-1 1 0,1-1 0,-1 1 0,1 0 0,-1 0 0,1 0 0,-1 1 0,0-1 0,9 4 0,-3-2 6,-1 2 0,0 0-1,0 0 1,-1 0 0,1 1-1,-1 0 1,0 1 0,0 0 0,0 0-1,-1 1 1,0 0 0,-1 0-1,1 1 1,-1-1 0,-1 1-1,1 1 1,-2-1 0,1 1 0,-1 0-1,4 11 1,-5-13-63,-1 0 0,0 1 0,0-1 0,-1 1-1,0 0 1,0 0 0,-1-1 0,0 1 0,0 0 0,-1 0 0,0-1 0,0 1-1,-1-1 1,0 1 0,0-1 0,-1 1 0,0-1 0,0 0 0,-1 0 0,0-1 0,0 1-1,0-1 1,-1 0 0,0 0 0,-9 8 0,-25 18-6769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4.972"/>
    </inkml:context>
    <inkml:brush xml:id="br0">
      <inkml:brushProperty name="width" value="0.05" units="cm"/>
      <inkml:brushProperty name="height" value="0.05" units="cm"/>
    </inkml:brush>
  </inkml:definitions>
  <inkml:trace contextRef="#ctx0" brushRef="#br0">380 27 24575,'0'-1'0,"0"0"0,-1 0 0,1-1 0,-1 1 0,0 0 0,1 0 0,-1 0 0,0 0 0,0 0 0,0 0 0,0 0 0,0 0 0,0 0 0,0 1 0,0-1 0,0 0 0,0 1 0,0-1 0,0 0 0,0 1 0,-1-1 0,1 1 0,0 0 0,0-1 0,-1 1 0,1 0 0,-2 0 0,-42-5 0,40 5 0,-10-1 0,1 1 0,0 1 0,-1 1 0,1 0 0,0 0 0,0 2 0,0 0 0,0 0 0,1 1 0,0 1 0,0 0 0,0 1 0,1 0 0,-22 17 0,28-19 0,0 1 0,-1 0 0,2 0 0,-1 0 0,1 1 0,0 0 0,0 0 0,1 0 0,0 0 0,0 1 0,0 0 0,1 0 0,1 0 0,-1 0 0,1 0 0,0 0 0,1 1 0,0-1 0,1 0 0,0 1 0,0-1 0,0 1 0,1-1 0,0 0 0,1 1 0,3 8 0,-2-5 0,1 0 0,1 0 0,0-1 0,1 1 0,0-1 0,1 0 0,0-1 0,1 1 0,0-1 0,0-1 0,15 13 0,-17-17 0,0-1 0,1 1 0,-1-1 0,1-1 0,0 1 0,0-1 0,1-1 0,-1 1 0,0-1 0,1-1 0,0 1 0,-1-1 0,1 0 0,0-1 0,-1 0 0,1 0 0,0-1 0,0 0 0,-1 0 0,9-3 0,-6 2 20,0-1 0,0-1 0,0 0 0,0 0 0,9-7 0,-15 9-134,1-1 0,-1 0-1,-1 0 1,1-1 0,0 1 0,-1-1-1,0 0 1,1 0 0,-2 0 0,1 0-1,0 0 1,3-8 0,0-9-6712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5.596"/>
    </inkml:context>
    <inkml:brush xml:id="br0">
      <inkml:brushProperty name="width" value="0.05" units="cm"/>
      <inkml:brushProperty name="height" value="0.05" units="cm"/>
    </inkml:brush>
  </inkml:definitions>
  <inkml:trace contextRef="#ctx0" brushRef="#br0">264 112 24575,'5'-21'0,"-4"20"0,-1 0 0,1-1 0,-1 1 0,1 0 0,-1-1 0,1 1 0,-1-1 0,0 1 0,0-1 0,0 1 0,0-1 0,0 1 0,0-1 0,0 1 0,0 0 0,-1-1 0,1 1 0,0-1 0,-1 1 0,-1-3 0,1 0 0,-1 0 0,-1 1 0,1-1 0,0 1 0,-1-1 0,0 1 0,0 0 0,0 0 0,0 0 0,0 0 0,-1 1 0,1-1 0,-1 1 0,1 0 0,-1 0 0,0 0 0,0 0 0,0 1 0,0 0 0,0 0 0,0 0 0,-1 0 0,1 0 0,0 1 0,0 0 0,-1 0 0,1 0 0,0 1 0,-1-1 0,1 1 0,0 0 0,-6 2 0,2-1 0,0 1 0,0 0 0,0 0 0,0 1 0,0 0 0,0 0 0,1 0 0,0 1 0,0 1 0,0-1 0,1 1 0,0 0 0,0 1 0,0-1 0,-6 11 0,8-9 0,0-1 0,1 1 0,0-1 0,0 1 0,1 0 0,0 0 0,0 0 0,1 0 0,-1 15 0,2-21 0,1 1 0,-1-1 0,0 1 0,0-1 0,1 0 0,-1 1 0,1-1 0,0 0 0,0 0 0,0 1 0,0-1 0,0 0 0,0 0 0,1 0 0,-1 0 0,1 0 0,-1-1 0,1 1 0,0 0 0,0-1 0,-1 1 0,1-1 0,0 1 0,0-1 0,1 0 0,-1 0 0,0 0 0,0 0 0,1 0 0,-1-1 0,0 1 0,1-1 0,-1 1 0,0-1 0,1 0 0,-1 0 0,5 0 0,-3-1 0,0 1 0,0-1 0,0 1 0,0-1 0,0 0 0,0 0 0,-1-1 0,1 1 0,0-1 0,-1 0 0,1 0 0,-1 0 0,1-1 0,-1 1 0,0-1 0,0 0 0,0 1 0,0-1 0,-1-1 0,1 1 0,2-4 0,2-5 0,-1 0 0,0 0 0,0 0 0,-1 0 0,4-16 0,-9 27 0,0 0 0,0 0 0,0 0 0,0-1 0,0 1 0,1 0 0,-1 0 0,1 0 0,-1 0 0,1 0 0,-1 0 0,1 0 0,-1 0 0,1 0 0,0 0 0,0 0 0,-1 1 0,1-1 0,0 0 0,0 0 0,0 1 0,0-1 0,0 0 0,0 1 0,0-1 0,0 1 0,0-1 0,0 1 0,0 0 0,0-1 0,0 1 0,2 0 0,0 1 0,-1 0 0,0 0 0,1 0 0,-1 0 0,0 1 0,0-1 0,0 1 0,0 0 0,0-1 0,0 1 0,0 0 0,0 0 0,-1 0 0,2 3 0,31 43 29,-18-23-726,26 29 0,-24-35-6129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6.218"/>
    </inkml:context>
    <inkml:brush xml:id="br0">
      <inkml:brushProperty name="width" value="0.05" units="cm"/>
      <inkml:brushProperty name="height" value="0.05" units="cm"/>
    </inkml:brush>
  </inkml:definitions>
  <inkml:trace contextRef="#ctx0" brushRef="#br0">11 102 24575,'0'-3'0,"0"1"0,-1 0 0,1 0 0,-1-1 0,0 1 0,1 0 0,-1 0 0,0 0 0,-2-3 0,1 2 0,7 13 0,15 16 0,26 30 0,-27-34 0,0 0 0,16 28 0,-28-35 0,-10-9 0,2-7 0,-1 1 0,1-1 0,0 1 0,-1-1 0,1 1 0,0-1 0,0 0 0,-1 0 0,1 0 0,0 0 0,0 0 0,0 0 0,0 0 0,0 0 0,1 0 0,-2-2 0,-2-3 0,0 0 0,1 0 0,-1 0 0,2-1 0,-1 0 0,1 0 0,0 1 0,0-1 0,1 0 0,0 0 0,0-1 0,0 1 0,1 0 0,0 0 0,1 0 0,0 0 0,0 0 0,4-14 0,-3 13 0,0 1 0,1 0 0,0 0 0,0 0 0,1 0 0,0 1 0,0-1 0,0 1 0,1 0 0,0 0 0,0 1 0,1-1 0,-1 1 0,1 0 0,0 1 0,1-1 0,10-5 0,-14 9 0,-1 0 0,0 0 0,1 0 0,-1 0 0,1 1 0,-1-1 0,1 1 0,0-1 0,-1 1 0,1 0 0,0 0 0,-1 0 0,1 0 0,-1 0 0,1 1 0,0-1 0,-1 1 0,1 0 0,-1 0 0,1 0 0,-1 0 0,0 0 0,1 0 0,-1 1 0,0-1 0,0 1 0,0 0 0,0-1 0,0 1 0,0 0 0,0 0 0,-1 0 0,1 1 0,-1-1 0,2 4 0,4 8 0,0 0 0,-1 1 0,-1 0 0,7 27 0,-8-24 0,8 28 0,-9-57 0,-1-23 0,-1 18 0,0 9 0,0 1 0,0 0 0,0 0 0,1 0 0,0 0 0,1 1 0,-1-1 0,1 0 0,0 1 0,0 0 0,1-1 0,-1 1 0,1 1 0,1-1 0,6-6 0,-9 9 0,0 0 0,1 1 0,-1 0 0,0-1 0,0 1 0,1 0 0,-1 0 0,1 0 0,-1 0 0,1 1 0,-1-1 0,1 1 0,0-1 0,-1 1 0,1 0 0,3 0 0,-3 1 0,0 0 0,0 0 0,0 0 0,0 0 0,0 0 0,0 1 0,-1-1 0,1 1 0,0 0 0,-1-1 0,1 1 0,-1 1 0,0-1 0,0 0 0,0 1 0,3 4 0,-1 0-93,0 1 0,0 0-1,-2 0 1,1 1 0,-1-1-1,0 0 1,0 1-1,-1-1 1,0 1 0,-1 0-1,0-1 1,-1 10 0,1-16-59,0 23-6674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6.623"/>
    </inkml:context>
    <inkml:brush xml:id="br0">
      <inkml:brushProperty name="width" value="0.05" units="cm"/>
      <inkml:brushProperty name="height" value="0.05" units="cm"/>
    </inkml:brush>
  </inkml:definitions>
  <inkml:trace contextRef="#ctx0" brushRef="#br0">26 118 24575,'30'1'0,"34"0"0,-60-1 0,-1 0 0,0 0 0,0-1 0,1 1 0,-1-1 0,0 0 0,0 0 0,0 0 0,0-1 0,0 1 0,0-1 0,0 1 0,-1-1 0,5-3 0,-5 3 0,-1 0 0,0 0 0,0 0 0,0 0 0,0 0 0,0 0 0,0 0 0,0 0 0,-1 0 0,1 0 0,-1 0 0,0 0 0,1-1 0,-1 1 0,0 0 0,0 0 0,0 0 0,-1-1 0,1 1 0,-1 0 0,1 0 0,-1 0 0,1 0 0,-1 0 0,0 0 0,0 0 0,0 0 0,0 0 0,-1 0 0,1 0 0,0 1 0,-1-1 0,1 0 0,-1 1 0,-2-2 0,2 0 0,-1 0 0,0 1 0,0 0 0,0-1 0,0 1 0,0 0 0,-1 0 0,1 1 0,0-1 0,-1 1 0,1 0 0,-1 0 0,0 0 0,1 0 0,-1 0 0,0 1 0,0 0 0,1 0 0,-1 0 0,-4 0 0,3 2 0,0 0 0,0 0 0,1 1 0,-1-1 0,0 1 0,1 0 0,0 0 0,0 0 0,0 1 0,0 0 0,0 0 0,1 0 0,0 0 0,0 0 0,0 0 0,0 1 0,0 0 0,1-1 0,0 1 0,0 0 0,0 0 0,1 0 0,-1 6 0,1-7 0,0 1 0,1-1 0,-1 0 0,1 1 0,0-1 0,0 0 0,0 1 0,1-1 0,0 0 0,0 0 0,0 1 0,0-1 0,1 0 0,-1 0 0,1 0 0,0 0 0,0 0 0,1-1 0,-1 1 0,1-1 0,-1 1 0,1-1 0,0 0 0,1 0 0,-1 0 0,0-1 0,1 1 0,4 2 0,0-2-195,1 1 0,-1-1 0,1-1 0,0 0 0,0 0 0,17 1 0,-2-1-6631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6.967"/>
    </inkml:context>
    <inkml:brush xml:id="br0">
      <inkml:brushProperty name="width" value="0.05" units="cm"/>
      <inkml:brushProperty name="height" value="0.05" units="cm"/>
    </inkml:brush>
  </inkml:definitions>
  <inkml:trace contextRef="#ctx0" brushRef="#br0">10 87 24575,'-4'-14'0,"-2"-7"0,6 21 0,0 0 0,1-1 0,-1 1 0,0-1 0,0 1 0,1-1 0,-1 1 0,0-1 0,1 1 0,-1 0 0,0-1 0,1 1 0,-1-1 0,0 1 0,1 0 0,-1 0 0,1-1 0,-1 1 0,1 0 0,-1 0 0,1-1 0,-1 1 0,1 0 0,-1 0 0,1 0 0,-1 0 0,1 0 0,-1 0 0,1 0 0,-1 0 0,1 0 0,-1 0 0,1 0 0,-1 0 0,1 0 0,-1 0 0,1 1 0,-1-1 0,2 0 0,6 3 0,1 1 0,-1 0 0,0 0 0,0 0 0,-1 1 0,1 0 0,-1 0 0,0 1 0,0 0 0,7 9 0,-4-5 0,-2-4 0,-1 1 0,1 0 0,-2 0 0,1 1 0,-1 0 0,0 0 0,-1 0 0,1 1 0,-2 0 0,5 10 0,-12-30 0,1 1 0,0-1 0,1 0 0,0-13 0,1 18 0,0 0 0,0 1 0,1-1 0,0 0 0,1 1 0,-1-1 0,1 1 0,0-1 0,0 1 0,1 0 0,-1 0 0,7-9 0,-4 9 11,-1 0 0,1 0 0,0 1 0,0 0 0,0 0 0,0 0-1,1 0 1,-1 1 0,1 0 0,12-4 0,-6 3-308,1 1 0,-1 0 0,0 0 0,22 0 0,-6 2-6529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7.342"/>
    </inkml:context>
    <inkml:brush xml:id="br0">
      <inkml:brushProperty name="width" value="0.05" units="cm"/>
      <inkml:brushProperty name="height" value="0.05" units="cm"/>
    </inkml:brush>
  </inkml:definitions>
  <inkml:trace contextRef="#ctx0" brushRef="#br0">132 161 24575,'0'0'0,"0"0"0,0 1 0,0-1 0,0 0 0,0 1 0,0-1 0,0 1 0,0-1 0,0 0 0,0 1 0,0-1 0,0 0 0,0 1 0,0-1 0,0 1 0,0-1 0,0 0 0,0 1 0,1-1 0,-1 0 0,0 1 0,0-1 0,0 0 0,1 0 0,-1 1 0,0-1 0,0 0 0,1 1 0,-1-1 0,0 0 0,1 0 0,-1 0 0,0 1 0,1-1 0,-1 0 0,0 0 0,1 0 0,-1 0 0,1 0 0,13-9 0,11-20 0,-20 20 0,-1 0 0,0 0 0,0 0 0,-1-1 0,0 1 0,3-18 0,-6 25 0,0 0 0,0-1 0,1 1 0,-1-1 0,-1 1 0,1-1 0,0 1 0,-1-1 0,1 1 0,-1-1 0,0 1 0,1 0 0,-1-1 0,-2-1 0,2 3 0,0-1 0,0 1 0,0 0 0,0 0 0,-1 0 0,1 0 0,0 0 0,-1 1 0,1-1 0,-1 0 0,1 1 0,-1-1 0,1 1 0,-1-1 0,0 1 0,1 0 0,-1 0 0,1-1 0,-1 1 0,0 0 0,1 0 0,-1 1 0,1-1 0,-3 1 0,-3 0 0,0 1 0,-1 1 0,1-1 0,0 1 0,0 0 0,1 1 0,-1 0 0,1 0 0,0 0 0,0 1 0,-8 7 0,5-3 0,0 0 0,1 0 0,0 1 0,0 0 0,1 0 0,-6 13 0,11-20 0,0 1 0,1-1 0,0 0 0,-1 1 0,1-1 0,1 1 0,-1-1 0,0 1 0,1 0 0,0-1 0,0 1 0,0-1 0,0 1 0,0 0 0,1-1 0,0 1 0,0-1 0,0 1 0,0-1 0,0 1 0,1-1 0,-1 0 0,4 5 0,-3-6 0,0 1 0,1-1 0,-1 0 0,1 1 0,-1-1 0,1 0 0,0 0 0,0-1 0,0 1 0,0-1 0,0 1 0,1-1 0,-1 0 0,0 0 0,1-1 0,-1 1 0,0-1 0,1 1 0,-1-1 0,1 0 0,-1 0 0,0-1 0,1 1 0,-1-1 0,4 0 0,1-2 0,-1 0 0,0 0 0,0 0 0,0-1 0,0 0 0,-1 0 0,1-1 0,-1 0 0,0 0 0,-1 0 0,7-8 0,14-11 0,-25 23 0,0 0 0,0 0 0,0 1 0,0-1 0,0 0 0,-1 1 0,1-1 0,0 1 0,0-1 0,1 1 0,-1 0 0,0-1 0,0 1 0,0 0 0,0 0 0,0 0 0,0 0 0,0-1 0,0 2 0,1-1 0,-1 0 0,0 0 0,0 0 0,0 0 0,0 1 0,0-1 0,0 1 0,0-1 0,0 0 0,0 1 0,0 0 0,0-1 0,0 1 0,0 0 0,0-1 0,-1 1 0,1 0 0,0 0 0,0 0 0,-1 0 0,1 0 0,-1-1 0,2 3 0,2 5 0,1 0 0,-1 1 0,0 0 0,3 11 0,-3-7 0,19 44-1365,-13-32-5461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7"/>
    </inkml:context>
    <inkml:brush xml:id="br0">
      <inkml:brushProperty name="width" value="0.05" units="cm"/>
      <inkml:brushProperty name="height" value="0.05" units="cm"/>
    </inkml:brush>
  </inkml:definitions>
  <inkml:trace contextRef="#ctx0" brushRef="#br0">22 379 24575,'-8'-6'0,"-5"-4"0,13 9 0,0 1 0,0 0 0,0-1 0,0 1 0,0 0 0,0 0 0,0-1 0,0 1 0,0 0 0,0-1 0,0 1 0,0 0 0,0 0 0,0-1 0,0 1 0,0 0 0,1 0 0,-1-1 0,0 1 0,0 0 0,0 0 0,0-1 0,0 1 0,1 0 0,-1 0 0,0 0 0,0-1 0,0 1 0,1 0 0,-1 0 0,0 0 0,0 0 0,1-1 0,-1 1 0,0 0 0,0 0 0,1 0 0,-1 0 0,0 0 0,0 0 0,1 0 0,-1 0 0,0 0 0,1 0 0,-1 0 0,0 0 0,0 0 0,1 0 0,-1 0 0,0 0 0,0 0 0,1 0 0,32-4 0,0 2 0,50 2 0,25-2 0,-48-3 0,66-16 0,-103 16 0,0-1 0,-1-1 0,1-1 0,-1-1 0,39-23 0,-56 29 0,-1-1 0,1 1 0,-1-1 0,0 1 0,-1-1 0,1-1 0,-1 1 0,1 0 0,-1-1 0,0 1 0,-1-1 0,1 0 0,-1 0 0,0 0 0,-1 0 0,1-1 0,-1 1 0,0 0 0,0-1 0,0 1 0,-1-9 0,3 41 0,0 0 0,11 37 0,7 49 0,-16-65 0,-2 0 0,-5 81 0,2-128 0,0 0 0,0 0 0,0 0 0,0 0 0,0 0 0,0 1 0,0-1 0,0 0 0,-1 0 0,1 0 0,0 0 0,-1 0 0,1 0 0,-1 0 0,1 0 0,-1 0 0,0 0 0,1-1 0,-1 1 0,-1 1 0,2-2 0,-1-1 0,0 1 0,1 0 0,-1-1 0,1 1 0,-1 0 0,0-1 0,1 1 0,-1-1 0,1 1 0,-1-1 0,1 1 0,-1-1 0,1 1 0,0-1 0,-1 1 0,1-1 0,0 0 0,-1 1 0,1-1 0,-1-1 0,-15-46 0,8 9 0,2-1 0,2 0 0,1-1 0,3 1 0,1 0 0,1-1 0,17-77 0,-16 107 0,0-1 0,1 1 0,0 0 0,0 0 0,2 0 0,-1 1 0,1 0 0,1 0 0,10-13 0,-14 19 0,1 1 0,0-1 0,0 1 0,0-1 0,0 1 0,0 0 0,1 1 0,0-1 0,-1 1 0,1 0 0,0 0 0,0 0 0,0 1 0,0 0 0,0 0 0,0 0 0,1 0 0,-1 1 0,0 0 0,0 0 0,1 0 0,-1 1 0,5 1 0,0 0 0,-1 1 0,0 1 0,0-1 0,0 1 0,-1 1 0,0 0 0,1 0 0,-1 0 0,-1 1 0,1 1 0,10 11 0,-14-15 0,-1 1 0,0-1 0,0 1 0,0 0 0,-1 0 0,1 0 0,-1 0 0,0 1 0,0-1 0,0 1 0,-1-1 0,1 1 0,-1 0 0,0-1 0,-1 1 0,1 0 0,-1 0 0,0 0 0,0-1 0,0 1 0,-1 0 0,0 0 0,0 0 0,-3 8 0,1-6 12,-1 1 0,-1-1 0,1 0 0,-1 0 0,0 0 0,-1-1 0,0 0-1,0 0 1,-9 7 0,0-2-383,0-1 0,-1-1 0,-19 9 0,-9 2-6455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7.728"/>
    </inkml:context>
    <inkml:brush xml:id="br0">
      <inkml:brushProperty name="width" value="0.05" units="cm"/>
      <inkml:brushProperty name="height" value="0.05" units="cm"/>
    </inkml:brush>
  </inkml:definitions>
  <inkml:trace contextRef="#ctx0" brushRef="#br0">56 0 24575,'-5'0'0,"-1"5"0,0 5 0,-3 2 0,-1 4 0,2 3 0,2 3 0,3 3 0,1-4-8191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8.073"/>
    </inkml:context>
    <inkml:brush xml:id="br0">
      <inkml:brushProperty name="width" value="0.05" units="cm"/>
      <inkml:brushProperty name="height" value="0.05" units="cm"/>
    </inkml:brush>
  </inkml:definitions>
  <inkml:trace contextRef="#ctx0" brushRef="#br0">23 17 24575,'-17'-15'0,"16"15"0,1 0 0,0 0 0,0 0 0,0 0 0,0 0 0,0-1 0,0 1 0,0 0 0,0 0 0,0 0 0,0 0 0,0 0 0,-1 0 0,1 0 0,0 0 0,0 0 0,0 0 0,0 0 0,0 0 0,0 0 0,0 0 0,-1 0 0,1 0 0,0 0 0,0 0 0,0 0 0,0 0 0,0 0 0,0 0 0,0 0 0,-1 0 0,1 0 0,0 0 0,0 0 0,0 0 0,0 0 0,0 0 0,0 0 0,0 0 0,-1 0 0,1 0 0,0 0 0,0 0 0,0 1 0,0-1 0,0 0 0,0 0 0,0 0 0,0 0 0,0 0 0,0 0 0,0 0 0,0 0 0,0 1 0,0-1 0,0 0 0,0 0 0,0 0 0,-1 0 0,1 0 0,0 0 0,1 1 0,11 34 0,-11-32 0,19 43 0,-2 0 0,-3 2 0,-1 0 0,12 87 0,-23-147 0,1 1 0,0 0 0,1 1 0,0-1 0,0 1 0,1 0 0,0 0 0,1 0 0,14-14 0,-15 18 0,0 0 0,1 1 0,0 0 0,0 1 0,0-1 0,0 1 0,1 0 0,0 1 0,0 0 0,0 0 0,0 1 0,0 0 0,0 0 0,15 0 0,-18 2 0,1 0 0,-1 1 0,0-1 0,1 1 0,-1 1 0,0-1 0,0 1 0,1-1 0,-1 2 0,0-1 0,-1 0 0,1 1 0,0 0 0,-1 0 0,0 0 0,1 1 0,-1 0 0,-1-1 0,1 1 0,0 1 0,-1-1 0,0 0 0,5 10 0,-6-11 0,0 1 0,0 0 0,0 0 0,-1 0 0,1 0 0,-1 0 0,0 0 0,0 0 0,0 0 0,-1 0 0,1 1 0,-1-1 0,0 0 0,-1 0 0,1 1 0,-1-1 0,1 0 0,-1 0 0,-1 0 0,1 0 0,0 0 0,-1 0 0,0 0 0,0-1 0,-4 7 0,2-5 0,0 0 0,-1 0 0,0-1 0,0 0 0,-1 0 0,1 0 0,-1 0 0,1-1 0,-1 0 0,0 0 0,-1 0 0,1-1 0,0 0 0,-1 0 0,-10 1 0,-1 0-227,0-1-1,0-1 1,0-1-1,-1 0 1,-34-6-1,25-1-6598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8.468"/>
    </inkml:context>
    <inkml:brush xml:id="br0">
      <inkml:brushProperty name="width" value="0.05" units="cm"/>
      <inkml:brushProperty name="height" value="0.05" units="cm"/>
    </inkml:brush>
  </inkml:definitions>
  <inkml:trace contextRef="#ctx0" brushRef="#br0">136 106 24575,'25'-19'0,"7"-7"0,-31 24 0,0 1 0,1-1 0,-1 1 0,0-1 0,0 1 0,0-1 0,0 0 0,0 0 0,-1 1 0,1-1 0,-1 0 0,1 0 0,-1 0 0,1 0 0,-1 0 0,0 0 0,0-3 0,0 4 0,-1 0 0,1-1 0,0 1 0,-1 0 0,1 0 0,-1-1 0,0 1 0,1 0 0,-1 0 0,0 0 0,0 0 0,1 0 0,-1 0 0,0 0 0,0 0 0,0 0 0,0 0 0,0 1 0,-1-1 0,1 0 0,0 1 0,0-1 0,0 1 0,-1-1 0,1 1 0,0 0 0,-1-1 0,1 1 0,0 0 0,-1 0 0,1 0 0,0 0 0,-1 0 0,1 0 0,0 0 0,-3 1 0,-3 0 0,0 0 0,-1 1 0,1-1 0,0 1 0,-9 5 0,6-3 0,1 2 0,1-1 0,-1 1 0,1 0 0,0 1 0,1 0 0,-1 0 0,-8 12 0,13-15 0,-1 0 0,1 0 0,0 1 0,1-1 0,-1 1 0,1 0 0,0 0 0,0 0 0,0 0 0,1 0 0,-1 0 0,1 0 0,0 0 0,1 0 0,0 1 0,-1-1 0,2 0 0,0 6 0,-1-9 0,1 0 0,-1 0 0,1 0 0,0 0 0,0 0 0,0-1 0,0 1 0,0 0 0,0-1 0,0 1 0,0-1 0,1 1 0,-1-1 0,1 0 0,-1 1 0,1-1 0,0 0 0,-1 0 0,3 1 0,0-1 0,-1 1 0,1-1 0,0 0 0,0 0 0,0 0 0,0-1 0,0 1 0,0-1 0,4 0 0,1-1 0,-1 0 0,1 0 0,-1-1 0,0 0 0,0 0 0,0-1 0,0 0 0,12-6 0,15-18 0,12-7 0,-43 32 0,-1 0 0,0 0 0,1 1 0,-1-1 0,0 1 0,1 0 0,0 0 0,-1 0 0,1 1 0,0-1 0,-1 1 0,6 0 0,-7 1 5,0-1-1,0 0 0,-1 1 0,1 0 1,0-1-1,-1 1 0,1 0 1,-1 0-1,1 0 0,-1 0 0,1 0 1,-1 0-1,1 0 0,-1 1 0,0-1 1,0 0-1,0 1 0,0-1 1,0 1-1,0-1 0,0 1 0,0 0 1,0-1-1,-1 1 0,1 0 1,0 2-1,1 5-340,-1 0 0,1 0 1,-1 16-1,-1-23 198,1 22-6688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8.841"/>
    </inkml:context>
    <inkml:brush xml:id="br0">
      <inkml:brushProperty name="width" value="0.05" units="cm"/>
      <inkml:brushProperty name="height" value="0.05" units="cm"/>
    </inkml:brush>
  </inkml:definitions>
  <inkml:trace contextRef="#ctx0" brushRef="#br0">17 89 24575,'-1'0'0,"0"0"0,1 0 0,-1 0 0,0 0 0,1 0 0,-1 0 0,1 0 0,-1 0 0,0 0 0,1-1 0,-1 1 0,1 0 0,-1 0 0,0-1 0,1 1 0,-1 0 0,1-1 0,-1 1 0,1-1 0,-1 1 0,1 0 0,0-1 0,-1 1 0,1-1 0,-1 0 0,1 1 0,0-1 0,-1 1 0,1-1 0,0 1 0,0-1 0,0 0 0,-1 1 0,1-1 0,0 1 0,0-1 0,0 0 0,0 1 0,0-1 0,0 0 0,0 1 0,0-1 0,0 0 0,1 1 0,-1-1 0,0 1 0,1-2 0,-1 1 0,0-1 0,1 1 0,0-1 0,-1 1 0,1 0 0,0-1 0,0 1 0,-1 0 0,1-1 0,0 1 0,0 0 0,1 0 0,-1 0 0,0 0 0,0 0 0,0 0 0,1 0 0,-1 0 0,3-1 0,2 2 0,0-1 0,0 1 0,0 0 0,0 0 0,-1 1 0,1 0 0,0 0 0,0 0 0,-1 0 0,1 1 0,-1 0 0,1 0 0,-1 1 0,0 0 0,0-1 0,6 5 0,0 1 0,0 0 0,0 1 0,-1 0 0,0 0 0,16 20 0,-18-18 0,0 0 0,-1 1 0,9 19 0,-14-28 0,-1 0 0,1 0 0,-1 1 0,0-1 0,0 0 0,0 1 0,-1-1 0,1 1 0,-1-1 0,0 1 0,0-1 0,0 1 0,0-1 0,-1 1 0,1-1 0,-1 1 0,0-1 0,-2 5 0,3-7 0,-1 1 0,0-1 0,1 0 0,-1 0 0,0 0 0,0-1 0,1 1 0,-1 0 0,0 0 0,0 0 0,0-1 0,0 1 0,0 0 0,0-1 0,-1 1 0,1-1 0,0 1 0,0-1 0,0 0 0,0 1 0,-1-1 0,1 0 0,0 0 0,0 0 0,-1 0 0,1 0 0,0 0 0,0 0 0,0 0 0,-1 0 0,1-1 0,0 1 0,0-1 0,0 1 0,0 0 0,-1-1 0,1 0 0,0 1 0,0-1 0,0 0 0,0 0 0,0 1 0,-1-3 0,-1 1 0,-1-1 0,1 0 0,0-1 0,0 1 0,0-1 0,1 1 0,-1-1 0,1 0 0,0 0 0,0 0 0,-2-5 0,2 2 6,1-1 0,0 0 0,0 1 0,0-1 0,1 0 0,1 0 0,-1 1 0,1-1 0,1 0 0,-1 1 0,1-1 0,0 1 0,1-1 0,0 1 0,0 0 0,1 0 0,-1 1 0,2-1 0,6-9 0,-5 9-89,0 1 1,0 0-1,0 0 1,0 0-1,1 1 1,0 0-1,0 0 1,1 1-1,-1 0 1,1 0-1,0 1 1,0-1-1,0 2 1,0-1-1,0 1 1,1 1-1,11-2 1,5 3-6744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09.353"/>
    </inkml:context>
    <inkml:brush xml:id="br0">
      <inkml:brushProperty name="width" value="0.05" units="cm"/>
      <inkml:brushProperty name="height" value="0.05" units="cm"/>
    </inkml:brush>
  </inkml:definitions>
  <inkml:trace contextRef="#ctx0" brushRef="#br0">244 54 24575,'3'0'0,"35"-4"0,-37 4 0,0 0 0,-1 0 0,1 0 0,0 0 0,0 0 0,-1 0 0,1 0 0,0-1 0,-1 1 0,1 0 0,0-1 0,-1 1 0,1 0 0,-1-1 0,1 1 0,-1-1 0,1 1 0,-1 0 0,1-1 0,-1 0 0,1 1 0,-1-1 0,1 1 0,-1-1 0,0 1 0,1-1 0,-1 0 0,0 1 0,0-1 0,1 0 0,-1 1 0,0-1 0,0 0 0,0 0 0,0 1 0,0-1 0,0 0 0,0 1 0,0-1 0,0 0 0,0 1 0,-1-1 0,1 0 0,0 1 0,0-1 0,-1 0 0,0-1 0,-1 0 0,1 0 0,-1 0 0,1 1 0,-1-1 0,0 1 0,0 0 0,0-1 0,0 1 0,0 0 0,0 0 0,0 0 0,0 0 0,0 0 0,0 1 0,-1-1 0,1 1 0,-3-1 0,-43-3 0,35 5 0,0 0 0,0 1 0,1 0 0,-1 1 0,1 0 0,0 1 0,0 0 0,0 1 0,-19 11 0,26-13 0,1-1 0,-1 1 0,1 0 0,-1 0 0,1 1 0,0-1 0,0 1 0,1 0 0,-1 0 0,1 0 0,0 0 0,0 1 0,0-1 0,1 1 0,-1 0 0,1 0 0,0 0 0,0 0 0,1 0 0,0 0 0,0 1 0,0-1 0,0 0 0,1 1 0,0 7 0,2-7 6,0 0-1,0 0 1,0 0-1,1-1 0,0 1 1,0-1-1,0 1 1,1-1-1,-1 0 1,1-1-1,0 1 1,1-1-1,-1 0 0,1 1 1,0-2-1,0 1 1,0-1-1,0 0 1,1 0-1,0 0 1,6 2-1,2 1-191,0-1 1,1 0-1,0-1 0,0-1 1,0 0-1,0-1 1,23 0-1,0-4-6640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0.152"/>
    </inkml:context>
    <inkml:brush xml:id="br0">
      <inkml:brushProperty name="width" value="0.05" units="cm"/>
      <inkml:brushProperty name="height" value="0.05" units="cm"/>
    </inkml:brush>
  </inkml:definitions>
  <inkml:trace contextRef="#ctx0" brushRef="#br0">86 350 24575,'0'-1'0,"0"0"0,0 0 0,-1 0 0,1 0 0,0 0 0,-1 0 0,1 0 0,-1 0 0,1 0 0,-1 0 0,0 0 0,1 1 0,-1-1 0,0 0 0,1 1 0,-1-1 0,0 0 0,0 1 0,0-1 0,0 1 0,1-1 0,-1 1 0,0-1 0,0 1 0,0 0 0,0-1 0,0 1 0,0 0 0,0 0 0,0 0 0,0 0 0,0 0 0,-2 0 0,0 0 0,1 0 0,0 0 0,-1 0 0,1 0 0,0 0 0,-1 1 0,1-1 0,0 1 0,0-1 0,0 1 0,-1 0 0,1 0 0,0 0 0,-3 2 0,3 0 0,0 0 0,-1 0 0,1 0 0,1 0 0,-1 0 0,0 0 0,1 0 0,-1 1 0,1-1 0,0 0 0,0 1 0,0-1 0,1 1 0,-1-1 0,1 1 0,0 0 0,0-1 0,0 1 0,0-1 0,1 1 0,0-1 0,-1 1 0,3 6 0,-1-6 0,0 1 0,0 0 0,0-1 0,0 0 0,1 1 0,0-1 0,0 0 0,0 0 0,0 0 0,0-1 0,1 1 0,0-1 0,0 0 0,0 0 0,0 0 0,7 3 0,-3-3 0,0 0 0,0-1 0,0 0 0,1-1 0,-1 1 0,0-2 0,1 1 0,-1-1 0,1-1 0,-1 1 0,17-4 0,-20 3 0,0 0 0,-1-1 0,1 1 0,0-1 0,-1 0 0,1 0 0,-1 0 0,0 0 0,1-1 0,-1 0 0,0 0 0,-1 0 0,1 0 0,0-1 0,-1 1 0,0-1 0,0 0 0,0 0 0,0 0 0,-1 0 0,4-8 0,-6 9 0,1 0 0,-1 0 0,0 0 0,0 1 0,0-1 0,0 0 0,0 0 0,-1 0 0,1 0 0,-1 0 0,0 0 0,0 1 0,0-1 0,0 0 0,0 1 0,0-1 0,-1 1 0,1-1 0,-1 1 0,0-1 0,0 1 0,0 0 0,0 0 0,0 0 0,0 0 0,-5-2 0,-7-6 0,-1 0 0,1 2 0,-21-10 0,31 16 0,-19-7 0,10 3 0,32 10 0,7 2 0,-1-1 0,1-2 0,0-1 0,-1 0 0,33-4 0,129-19 0,-182 21 0,0-1 0,-1 0 0,1 0 0,0 0 0,-1 0 0,1-1 0,-1 0 0,5-3 0,-7-1 0,-11 2 0,-11 0 0,14 3 0,0 1 0,0 0 0,0 0 0,0 0 0,0 1 0,0 0 0,0 0 0,0 1 0,0-1 0,1 1 0,-8 4 0,11-5 0,-1 0 0,1 1 0,-1-1 0,1 1 0,0 0 0,0 0 0,0 0 0,0 0 0,0 0 0,0 0 0,1 1 0,-1-1 0,1 0 0,-1 1 0,1-1 0,0 1 0,0 0 0,0-1 0,0 1 0,1 0 0,-1 0 0,1 0 0,0-1 0,0 1 0,0 0 0,0 3 0,1 3 0,0 0 0,0 0 0,1 0 0,1-1 0,-1 1 0,1-1 0,1 1 0,0-1 0,0 0 0,6 9 0,-8-14 0,0-1 0,0 0 0,0 1 0,0-1 0,0 0 0,1 0 0,-1 0 0,0 0 0,1 0 0,0-1 0,-1 1 0,1-1 0,0 0 0,0 1 0,0-1 0,0-1 0,0 1 0,0 0 0,0-1 0,0 1 0,0-1 0,0 0 0,0 0 0,0 0 0,0-1 0,0 1 0,0-1 0,0 0 0,0 1 0,0-1 0,0-1 0,5-1 0,-4 1 0,-1 0 0,1-1 0,0 1 0,-1-1 0,0 1 0,1-1 0,-1 0 0,0 0 0,-1-1 0,1 1 0,0 0 0,-1-1 0,4-6 0,-3 2 0,0 0 0,-1 0 0,1 0 0,-1 0 0,-1 0 0,2-14 0,-3-1 0,-1-1 0,0 1 0,-2 0 0,-6-27 0,3 19 0,-2 1 0,-1 0 0,-2 1 0,-21-44 0,31 71 0,0 0 0,0 0 0,0 0 0,-1 0 0,1 1 0,0-1 0,-1 0 0,1 1 0,-1-1 0,-2-1 0,3 3 0,1 0 0,0 0 0,-1-1 0,1 1 0,0 0 0,-1 0 0,1 0 0,0 0 0,-1 0 0,1 0 0,0 0 0,-1 0 0,1 0 0,0 0 0,-1 0 0,1 0 0,0 0 0,-1 1 0,1-1 0,0 0 0,-1 0 0,1 0 0,0 0 0,-1 0 0,1 1 0,0-1 0,0 0 0,-1 0 0,1 1 0,0-1 0,0 0 0,0 0 0,-1 1 0,1-1 0,0 0 0,0 1 0,-2 3 0,1-1 0,0 1 0,0 0 0,1-1 0,-1 1 0,1 0 0,0 0 0,0-1 0,0 1 0,1 5 0,11 59-341,2-1 0,4-1-1,38 98 1,-42-130-6485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0.508"/>
    </inkml:context>
    <inkml:brush xml:id="br0">
      <inkml:brushProperty name="width" value="0.05" units="cm"/>
      <inkml:brushProperty name="height" value="0.05" units="cm"/>
    </inkml:brush>
  </inkml:definitions>
  <inkml:trace contextRef="#ctx0" brushRef="#br0">140 190 24575,'7'-1'0,"1"0"0,-1 0 0,1 0 0,-1-1 0,0 0 0,0 0 0,0-1 0,0 1 0,9-6 0,-14 6 0,1 1 0,0-1 0,-1 0 0,0 1 0,1-1 0,-1-1 0,0 1 0,0 0 0,0 0 0,0-1 0,0 1 0,0-1 0,-1 1 0,1-1 0,-1 0 0,0 0 0,0 0 0,0 0 0,0 0 0,-1 0 0,1 0 0,-1 0 0,1 0 0,-1 0 0,0 0 0,0 0 0,-1 0 0,1 0 0,-2-6 0,1 5 0,-1-1 0,0 0 0,0 0 0,-1 1 0,1 0 0,-1-1 0,0 1 0,0 0 0,0 0 0,-1 0 0,1 1 0,-1-1 0,0 1 0,0 0 0,0 0 0,0 0 0,-1 1 0,1 0 0,-1-1 0,1 2 0,-1-1 0,0 0 0,0 1 0,0 0 0,0 0 0,0 0 0,0 1 0,0 0 0,0 0 0,0 0 0,0 0 0,0 1 0,0 0 0,0 0 0,0 0 0,0 1 0,0 0 0,1-1 0,-1 2 0,0-1 0,1 0 0,0 1 0,0 0 0,0 0 0,0 0 0,-5 6 0,2-1 7,1 1 0,0-1-1,0 1 1,1 0 0,0 0-1,1 0 1,0 1-1,0 0 1,1-1 0,1 1-1,-1 0 1,2 1 0,-1-1-1,1 0 1,1 1 0,0-1-1,1 12 1,1-9-113,0 0 0,0 0 0,1 0 0,1 0 0,0-1 0,0 0-1,2 0 1,-1 0 0,2 0 0,-1-1 0,1 0 0,1 0 0,9 9 0,7 3-6720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1.332"/>
    </inkml:context>
    <inkml:brush xml:id="br0">
      <inkml:brushProperty name="width" value="0.05" units="cm"/>
      <inkml:brushProperty name="height" value="0.05" units="cm"/>
    </inkml:brush>
  </inkml:definitions>
  <inkml:trace contextRef="#ctx0" brushRef="#br0">84 215 24575,'2'0'0,"1"-1"0,-1 1 0,0-1 0,0 0 0,0 0 0,0 0 0,0 0 0,0-1 0,0 1 0,0 0 0,0-1 0,0 1 0,-1-1 0,1 0 0,-1 0 0,2-1 0,21-33 0,-19 27 0,-1-1 0,0 0 0,-1 1 0,0-1 0,-1-1 0,2-14 0,-3 22 0,-1 1 0,0-1 0,1 0 0,-1 0 0,0 1 0,0-1 0,0 0 0,-1 0 0,1 1 0,-1-1 0,1 0 0,-1 1 0,0-1 0,0 1 0,0-1 0,-1 1 0,1-1 0,0 1 0,-1 0 0,0-1 0,1 1 0,-1 0 0,0 0 0,0 0 0,0 1 0,0-1 0,-1 0 0,-2-1 0,2 2 0,0 1 0,1 0 0,-1 0 0,0 0 0,1 0 0,-1 0 0,0 0 0,1 1 0,-1-1 0,0 1 0,1 0 0,-1 0 0,1 0 0,-1 0 0,1 0 0,0 0 0,0 1 0,-1-1 0,1 1 0,0 0 0,0-1 0,-2 4 0,-4 2 0,1 0 0,0 1 0,0 0 0,-7 12 0,9-10 0,0 1 0,0 0 0,1 0 0,0 0 0,1 0 0,1 0 0,-1 1 0,2 0 0,0-1 0,0 24 0,2-29 0,-1-1 0,1 1 0,0 0 0,0 0 0,1-1 0,0 1 0,0-1 0,0 1 0,1-1 0,4 8 0,-4-10 0,-1 0 0,1 0 0,-1 0 0,1-1 0,0 1 0,0-1 0,0 0 0,0 0 0,1 0 0,-1 0 0,0 0 0,1-1 0,-1 1 0,1-1 0,0 0 0,-1 0 0,8 0 0,-8-1 0,1 1 0,0-1 0,-1 0 0,1 0 0,0 0 0,-1-1 0,1 1 0,-1-1 0,1 0 0,-1 0 0,1 0 0,-1-1 0,1 1 0,-1-1 0,0 1 0,0-1 0,0 0 0,6-5 0,-5 3 0,-1-1 0,0 1 0,1-1 0,-1 1 0,-1-1 0,1 0 0,-1 0 0,0 0 0,0 0 0,0 0 0,1-10 0,-1 6 0,0-1 0,-1 0 0,-1 1 0,0-1 0,0 0 0,-1 0 0,0 1 0,-1-1 0,0 1 0,0-1 0,-1 1 0,0 0 0,-1 0 0,-4-10 0,7 17-36,0 1 0,0-1 0,0 1 1,0-1-1,0 1 0,-1 0 0,1 0 0,0-1 0,-1 1 0,1 0 0,-1 0 0,1 0 0,-1 0 0,1 0 0,-1 1 0,0-1 0,1 0 1,-1 1-1,0-1 0,1 1 0,-1 0 0,0-1 0,0 1 0,0 0 0,1 0 0,-1 0 0,0 0 0,0 1 0,0-1 0,1 0 0,-1 1 1,0-1-1,1 1 0,-1 0 0,0 0 0,1-1 0,-3 3 0,-8 7-6790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1.695"/>
    </inkml:context>
    <inkml:brush xml:id="br0">
      <inkml:brushProperty name="width" value="0.05" units="cm"/>
      <inkml:brushProperty name="height" value="0.05" units="cm"/>
    </inkml:brush>
  </inkml:definitions>
  <inkml:trace contextRef="#ctx0" brushRef="#br0">196 59 24575,'-4'-2'0,"0"1"0,0 0 0,0-1 0,0 0 0,0 0 0,1 0 0,-1-1 0,1 1 0,0-1 0,-5-4 0,-5-3 0,10 7 0,0 1 0,-1 0 0,1-1 0,-1 2 0,1-1 0,-1 0 0,0 1 0,0 0 0,0 0 0,1 0 0,-1 0 0,-6 0 0,8 1 0,0 0 0,0 1 0,0-1 0,0 1 0,0-1 0,0 1 0,0 0 0,0 0 0,0 0 0,0 0 0,0 0 0,0 1 0,1-1 0,-1 0 0,1 1 0,-1-1 0,1 1 0,-1 0 0,1-1 0,0 1 0,0 0 0,-1 0 0,1 0 0,-1 3 0,-7 19 0,1-1 0,2 1 0,0 1 0,1-1 0,1 1 0,2 0 0,0 0 0,2 0 0,3 29 0,-3-47-62,1 1 0,-1-1 0,2 0 0,-1 1 0,1-1 0,0 0 0,0 0 0,1 0 0,0-1 0,0 1 0,1-1 0,0 1-1,0-1 1,0 0 0,1 0 0,0-1 0,0 1 0,0-1 0,1-1 0,0 1 0,6 4 0,11 3-6764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2.067"/>
    </inkml:context>
    <inkml:brush xml:id="br0">
      <inkml:brushProperty name="width" value="0.05" units="cm"/>
      <inkml:brushProperty name="height" value="0.05" units="cm"/>
    </inkml:brush>
  </inkml:definitions>
  <inkml:trace contextRef="#ctx0" brushRef="#br0">110 42 24575,'-5'-5'0,"-1"-5"0,-5-2 0,-4 1 0,-6 8 0,2 8 0,4 8 0,4 12 0,5 10 0,7 4 0,4 5 0,1 4 0,4 3 0,0-2 0,-1-5 0,-2-1 0,-2-7-8191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7.485"/>
    </inkml:context>
    <inkml:brush xml:id="br0">
      <inkml:brushProperty name="width" value="0.05" units="cm"/>
      <inkml:brushProperty name="height" value="0.05" units="cm"/>
    </inkml:brush>
  </inkml:definitions>
  <inkml:trace contextRef="#ctx0" brushRef="#br0">138 33 24575,'0'-1'0,"0"0"0,0 1 0,0-1 0,0 0 0,0 1 0,0-1 0,-1 0 0,1 1 0,0-1 0,0 0 0,0 1 0,-1-1 0,1 0 0,0 1 0,-1-1 0,1 1 0,0-1 0,-1 1 0,1-1 0,-1 1 0,1-1 0,-1 1 0,1-1 0,-1 1 0,1-1 0,-1 1 0,1 0 0,-2-1 0,1 1 0,0-1 0,-1 1 0,1 0 0,-1 0 0,1 0 0,-1 0 0,1 0 0,-1 0 0,1 0 0,-1 1 0,1-1 0,-2 1 0,-2 1 0,0 0 0,1 0 0,-1 0 0,1 0 0,0 1 0,-7 5 0,3 1 0,1-1 0,0 1 0,1 0 0,0 1 0,1 0 0,0 0 0,0 0 0,1 0 0,1 1 0,-1 0 0,2-1 0,-1 1 0,2 0 0,-2 20 0,3-26 0,0 0 0,0 0 0,0 0 0,1 0 0,-1 0 0,1 0 0,1 0 0,-1 0 0,1 0 0,-1 0 0,1 0 0,1-1 0,-1 1 0,1-1 0,-1 0 0,1 1 0,1-1 0,-1-1 0,1 1 0,-1 0 0,1-1 0,0 0 0,0 0 0,0 0 0,1 0 0,-1-1 0,1 1 0,-1-1 0,1 0 0,0-1 0,0 1 0,0-1 0,8 1 0,-7-1 0,0 0 0,0-1 0,0 0 0,0-1 0,1 1 0,-1-1 0,0 0 0,-1-1 0,1 1 0,0-1 0,0 0 0,-1-1 0,1 1 0,-1-1 0,8-6 0,-5 4 0,-1-1 0,0-1 0,0 1 0,-1-1 0,1 0 0,-2 0 0,1-1 0,-1 0 0,8-16 0,-9 16 0,-1 0 0,0 0 0,0 0 0,-1-1 0,0 1 0,-1-1 0,0 0 0,0 1 0,0-1 0,-2-13 0,0 16 0,0 0 0,0 1 0,0-1 0,-1 0 0,0 1 0,0 0 0,0-1 0,-1 1 0,0 0 0,0 0 0,0 1 0,0-1 0,-1 1 0,0-1 0,0 1 0,-7-6 0,6 7-76,0-1 1,0 1-1,0 1 0,-1-1 0,1 1 0,-1 0 0,1 0 0,-1 1 1,0-1-1,1 1 0,-1 1 0,0-1 0,0 1 0,0 0 1,0 0-1,1 0 0,-8 2 0,-12 5-6750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2.425"/>
    </inkml:context>
    <inkml:brush xml:id="br0">
      <inkml:brushProperty name="width" value="0.05" units="cm"/>
      <inkml:brushProperty name="height" value="0.05" units="cm"/>
    </inkml:brush>
  </inkml:definitions>
  <inkml:trace contextRef="#ctx0" brushRef="#br0">24 303 24575,'-2'-2'0,"0"1"0,0-1 0,0 0 0,0 1 0,1-1 0,-1 0 0,1 0 0,0 0 0,-1 0 0,1-1 0,0 1 0,0 0 0,0 0 0,0-1 0,1 1 0,-1-1 0,1 1 0,-1 0 0,1-1 0,0 1 0,0-5 0,1 5 0,0 0 0,0 0 0,0 0 0,1 1 0,-1-1 0,0 0 0,1 1 0,-1-1 0,1 1 0,0-1 0,-1 1 0,1 0 0,0 0 0,0-1 0,0 1 0,0 1 0,0-1 0,0 0 0,0 0 0,0 1 0,0-1 0,0 1 0,1 0 0,-1 0 0,2 0 0,142-20 0,255-43 0,-395 61 0,58-14 0,-58 14 0,0 0 0,-1-1 0,1 1 0,-1-1 0,0 0 0,1 0 0,-2-1 0,7-5 0,-10 8 0,0-1 0,0 1 0,0-1 0,0 0 0,-1 1 0,1-1 0,-1 1 0,1-1 0,-1 0 0,0 0 0,0 1 0,0-1 0,0 0 0,0 1 0,0-1 0,0 0 0,0 1 0,-1-1 0,1 0 0,0 1 0,-1-1 0,0 0 0,1 1 0,-1-1 0,0 1 0,0-1 0,0 1 0,0-1 0,0 1 0,0 0 0,-2-2 0,-1-2 0,1 1 0,-1 0 0,0 1 0,0-1 0,0 1 0,0-1 0,-1 1 0,-8-4 0,12 6 0,1 1 0,0 0 0,0 0 0,0 0 0,-1 0 0,1 0 0,0 0 0,0 0 0,-1 0 0,1 0 0,0 0 0,0 0 0,-1 0 0,1 0 0,0 0 0,0 0 0,0 0 0,-1 0 0,1 0 0,0 0 0,0 0 0,-1 0 0,1 0 0,0 0 0,0 0 0,0 0 0,-1 1 0,1-1 0,0 0 0,0 0 0,0 0 0,0 0 0,-1 1 0,1-1 0,0 0 0,0 0 0,0 0 0,0 1 0,0-1 0,0 0 0,-1 0 0,1 0 0,0 1 0,0-1 0,1 16 0,10 15 0,6 17-629,19 95 0,-35-140 522,5 23-6719</inkml:trace>
  <inkml:trace contextRef="#ctx0" brushRef="#br0" timeOffset="1">924 166 24575,'5'0'0,"1"5"0,0 6 0,-1 6 0,2 4 0,2 4 0,-2 2 0,-2-4-8191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2.800"/>
    </inkml:context>
    <inkml:brush xml:id="br0">
      <inkml:brushProperty name="width" value="0.05" units="cm"/>
      <inkml:brushProperty name="height" value="0.05" units="cm"/>
    </inkml:brush>
  </inkml:definitions>
  <inkml:trace contextRef="#ctx0" brushRef="#br0">1 13 24575,'0'-5'0,"5"-2"0,1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3.195"/>
    </inkml:context>
    <inkml:brush xml:id="br0">
      <inkml:brushProperty name="width" value="0.05" units="cm"/>
      <inkml:brushProperty name="height" value="0.05" units="cm"/>
    </inkml:brush>
  </inkml:definitions>
  <inkml:trace contextRef="#ctx0" brushRef="#br0">1 111 24575,'2'0'0,"0"1"0,0 0 0,-1 0 0,1-1 0,0 1 0,-1 0 0,1 0 0,0 0 0,-1 1 0,1-1 0,-1 0 0,0 1 0,1-1 0,-1 1 0,0-1 0,0 1 0,0-1 0,0 1 0,0 0 0,0 0 0,0-1 0,0 4 0,14 40 0,-14-44 0,-1 0 0,0 0 0,0 0 0,0 0 0,0 0 0,1 0 0,-1 0 0,0 0 0,1 0 0,-1 0 0,1 0 0,-1 0 0,1 0 0,-1 0 0,1 0 0,0-1 0,-1 1 0,1 0 0,0 0 0,0-1 0,0 1 0,1 0 0,-1-1 0,0 0 0,1 0 0,-1 0 0,0-1 0,0 1 0,1-1 0,-1 1 0,0-1 0,0 1 0,1-1 0,-1 0 0,0 1 0,1-2 0,10-5 0,-7 4 0,1 0 0,0 1 0,1 0 0,-1 0 0,0 0 0,1 1 0,-1 0 0,0 0 0,10 1 0,61 6 0,-60-3 0,0-1 0,1-1 0,26-2 0,-39 0 0,1 1 0,-1-1 0,0-1 0,1 1 0,-1-1 0,0 0 0,0 0 0,0-1 0,0 1 0,-1-1 0,1 0 0,-1 0 0,0-1 0,1 1 0,4-7 0,-7 7 0,1 0 0,-1-1 0,0 1 0,0-1 0,0 1 0,0-1 0,-1 0 0,0 1 0,1-1 0,-1 0 0,-1 0 0,1 0 0,0 0 0,-1 0 0,0 0 0,0 0 0,0 0 0,-1 0 0,1 0 0,-1 0 0,0 0 0,0 0 0,0 0 0,-1 1 0,-2-7 0,3 8 0,-1-1 0,0 0 0,0 0 0,0 1 0,0-1 0,0 1 0,0-1 0,0 1 0,-1 0 0,1 0 0,-1 0 0,0 0 0,0 0 0,0 1 0,1-1 0,-2 1 0,1 0 0,0 0 0,0 0 0,0 0 0,0 0 0,0 1 0,-1 0 0,1-1 0,0 1 0,-1 0 0,1 1 0,0-1 0,0 1 0,-1-1 0,-3 2 0,1 1 0,1-1 0,1 1 0,-1-1 0,0 1 0,1 1 0,-1-1 0,1 1 0,0-1 0,0 1 0,1 0 0,-1 1 0,1-1 0,0 1 0,0-1 0,0 1 0,0 0 0,1 0 0,0 0 0,0 0 0,-2 11 0,1-2 0,0 0 0,0 1 0,2-1 0,0 1 0,0-1 0,3 26 0,0-25-341,1-1 0,0 0-1,6 15 1,2 0-6485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3.537"/>
    </inkml:context>
    <inkml:brush xml:id="br0">
      <inkml:brushProperty name="width" value="0.05" units="cm"/>
      <inkml:brushProperty name="height" value="0.05" units="cm"/>
    </inkml:brush>
  </inkml:definitions>
  <inkml:trace contextRef="#ctx0" brushRef="#br0">0 1 24575,'5'0'0,"6"4"0,1 7 0,-2 5 0,-2 6 0,-2 3 0,-3 2 0,-2 1 0,0 0 0,-6 1 0,-6-6 0,-2-6-8191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3.885"/>
    </inkml:context>
    <inkml:brush xml:id="br0">
      <inkml:brushProperty name="width" value="0.05" units="cm"/>
      <inkml:brushProperty name="height" value="0.05" units="cm"/>
    </inkml:brush>
  </inkml:definitions>
  <inkml:trace contextRef="#ctx0" brushRef="#br0">244 109 24575,'2'-2'0,"-1"1"0,0 0 0,0-1 0,0 0 0,1 1 0,-1-1 0,-1 0 0,1 1 0,0-1 0,0 0 0,-1 0 0,1 0 0,-1 0 0,1 0 0,-1 1 0,0-1 0,0 0 0,0 0 0,0 0 0,0 0 0,0 0 0,-1 0 0,1 0 0,0 0 0,-1 0 0,0 1 0,1-1 0,-1 0 0,0 0 0,0 0 0,0 1 0,0-1 0,0 1 0,0-1 0,-1 1 0,1-1 0,-1 1 0,-2-3 0,0 0 0,-1 0 0,0 1 0,1-1 0,-1 1 0,0-1 0,-1 2 0,1-1 0,-1 0 0,1 1 0,-1 0 0,-9-2 0,10 4 0,1 0 0,-1 0 0,1 0 0,-1 0 0,1 1 0,-1-1 0,1 1 0,-1 1 0,1-1 0,0 0 0,0 1 0,0 0 0,0 0 0,-6 4 0,4-2 0,0 1 0,0 0 0,1 1 0,0-1 0,0 1 0,0 0 0,0 0 0,-3 8 0,1-1 0,0 0 0,1 1 0,1 0 0,0 1 0,1-1 0,0 1 0,1 0 0,-1 18 0,4-19 0,0-1 0,1 1 0,0-1 0,1 0 0,1 1 0,0-1 0,1 0 0,0-1 0,1 1 0,0-1 0,1 0 0,12 18 0,-14-23 0,1 0 0,0-1 0,0 0 0,1 0 0,-1 0 0,1-1 0,1 0 0,-1 0 0,1 0 0,0-1 0,0 0 0,0 0 0,0-1 0,1 0 0,-1 0 0,1-1 0,0 0 0,0 0 0,0-1 0,0 0 0,0 0 0,9-1 0,-12 0 0,0-1 0,-1 1 0,1-1 0,-1 0 0,0-1 0,1 1 0,-1-1 0,0 1 0,1-1 0,-1 0 0,0-1 0,-1 1 0,1-1 0,0 0 0,-1 0 0,1 0 0,-1 0 0,0 0 0,0-1 0,0 0 0,-1 1 0,1-1 0,-1 0 0,0 0 0,0-1 0,0 1 0,-1 0 0,2-8 0,0-1 0,0 0 0,-1 0 0,-1-1 0,0 1 0,-1 0 0,-1-1 0,0 1 0,-4-19 0,5 31 0,0-1 0,-1 1 0,1 0 0,0 0 0,0 0 0,-1 0 0,1 0 0,0 0 0,0 0 0,0 0 0,0 0 0,1 0 0,-1-1 0,0 1 0,0 0 0,1 0 0,0-2 0,-1 3 0,1 0 0,-1 0 0,1 0 0,-1 0 0,1 0 0,-1 0 0,1 0 0,-1 1 0,1-1 0,-1 0 0,1 0 0,-1 0 0,1 0 0,-1 1 0,1-1 0,-1 0 0,0 0 0,1 1 0,-1-1 0,1 0 0,-1 1 0,0-1 0,1 0 0,-1 1 0,1 0 0,26 33 0,-17-21-114,-1 1 1,0 0-1,-1 1 0,0 0 0,-1 0 1,-1 0-1,-1 1 0,0 0 0,-1 1 1,0-1-1,0 17 0,-3-9-6712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4.446"/>
    </inkml:context>
    <inkml:brush xml:id="br0">
      <inkml:brushProperty name="width" value="0.05" units="cm"/>
      <inkml:brushProperty name="height" value="0.05" units="cm"/>
    </inkml:brush>
  </inkml:definitions>
  <inkml:trace contextRef="#ctx0" brushRef="#br0">96 57 24575,'0'-2'0,"0"0"0,1 0 0,-1 0 0,0 0 0,0 0 0,1 0 0,0 0 0,-1 0 0,1 0 0,0 1 0,0-1 0,0 0 0,0 1 0,0-1 0,2-2 0,7-11 0,-10 15 0,0 0 0,0 0 0,0-1 0,0 1 0,0 0 0,0 0 0,1 0 0,-1 0 0,0-1 0,0 1 0,0 0 0,0 0 0,0 0 0,0-1 0,0 1 0,0 0 0,0 0 0,0-1 0,0 1 0,0 0 0,0 0 0,-1 0 0,1 0 0,0-1 0,0 1 0,0 0 0,0 0 0,0 0 0,0-1 0,0 1 0,-1 0 0,1 0 0,0 0 0,0 0 0,0 0 0,0-1 0,0 1 0,-1 0 0,1 0 0,0 0 0,-1 0 0,-12-2 0,-12 5 0,23-3 0,0 1 0,0-1 0,0 1 0,0-1 0,0 1 0,0 0 0,0 0 0,0 0 0,0 0 0,1 0 0,-1 0 0,0 1 0,1-1 0,-1 0 0,1 1 0,0-1 0,-1 1 0,1 0 0,0-1 0,0 1 0,0 0 0,0 0 0,0 0 0,0 0 0,1 0 0,-2 3 0,2-1 0,1-1 0,-1 1 0,1-1 0,0 0 0,0 1 0,0-1 0,0 0 0,0 0 0,1 0 0,-1 0 0,1 0 0,0 0 0,0 0 0,0 0 0,5 4 0,2 2 0,1-1 0,-1 0 0,2 0 0,-1-1 0,1 0 0,21 8 0,-20-9 0,-1 0 0,1 1 0,-1 0 0,0 0 0,17 17 0,-27-23 0,1 0 0,-1 0 0,0 0 0,0 0 0,0 1 0,0-1 0,0 0 0,0 1 0,0-1 0,0 0 0,-1 1 0,1-1 0,0 1 0,-1-1 0,1 1 0,-1 0 0,0-1 0,0 1 0,1-1 0,-1 1 0,0 0 0,0-1 0,-1 1 0,1-1 0,0 1 0,0 0 0,-1-1 0,1 1 0,-1-1 0,1 1 0,-1-1 0,0 1 0,0-1 0,1 1 0,-1-1 0,0 0 0,0 0 0,-3 3 0,0-1 0,0 0 0,0 0 0,0 0 0,0-1 0,-1 1 0,0-1 0,1 0 0,-1-1 0,0 1 0,0-1 0,-7 1 0,0 0-114,0 0 1,0-2-1,0 1 0,0-1 0,0-1 1,0 0-1,0-1 0,0-1 0,0 1 1,1-2-1,-18-6 0,9-2-6712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4.925"/>
    </inkml:context>
    <inkml:brush xml:id="br0">
      <inkml:brushProperty name="width" value="0.05" units="cm"/>
      <inkml:brushProperty name="height" value="0.05" units="cm"/>
    </inkml:brush>
  </inkml:definitions>
  <inkml:trace contextRef="#ctx0" brushRef="#br0">0 30 24575,'10'0'0,"0"0"0,0 1 0,0 0 0,0 0 0,0 1 0,0 1 0,0 0 0,18 8 0,-24-9 0,0 0 0,0 1 0,0 0 0,-1 0 0,1 0 0,-1 0 0,1 1 0,-1-1 0,0 1 0,0 0 0,-1 0 0,1 0 0,-1 0 0,0 0 0,0 1 0,0-1 0,-1 1 0,0-1 0,1 1 0,-1 0 0,0 5 0,0 29 0,-2-24 0,1-1 0,4 25 0,-3-36 0,-1-1 0,0 1 0,1-1 0,0 1 0,0-1 0,0 1 0,0-1 0,0 0 0,0 1 0,1-1 0,-1 0 0,1 0 0,-1 0 0,1 0 0,0 0 0,0 0 0,0-1 0,0 1 0,0-1 0,4 3 0,-3-3 0,-1-1 0,1 1 0,0-1 0,0 1 0,-1-1 0,1 0 0,0 0 0,0-1 0,0 1 0,-1 0 0,1-1 0,0 0 0,-1 1 0,1-1 0,0 0 0,-1-1 0,1 1 0,-1 0 0,0-1 0,1 1 0,-1-1 0,0 0 0,0 0 0,0 0 0,0 0 0,2-3 0,3-2 0,-1-1 0,0 1 0,-1-1 0,0 0 0,0-1 0,5-13 0,-8 15 0,0 1 0,-1 0 0,0-1 0,0 0 0,0 1 0,-1-1 0,0 0 0,0 1 0,0-1 0,-1 0 0,0 1 0,-1-1 0,-2-6 0,0 1 0,-1 0 0,0 0 0,-1 1 0,0-1 0,-14-17 0,20 28 0,-1 0 0,1 0 0,-1 0 0,0 0 0,1 0 0,-1 0 0,0 1 0,0-1 0,1 0 0,-1 1 0,0-1 0,0 0 0,0 1 0,0-1 0,0 1 0,0-1 0,-1 1 0,1 0 0,1 0 0,0 0 0,-1 0 0,1 1 0,0-1 0,-1 0 0,1 1 0,0-1 0,-1 0 0,1 1 0,0-1 0,0 0 0,-1 1 0,1-1 0,0 0 0,0 1 0,0-1 0,0 1 0,-1-1 0,1 0 0,0 1 0,0-1 0,0 1 0,0-1 0,0 1 0,0-1 0,0 1 0,5 39 0,-2-29 0,4 12 0,0 0 0,2 0 0,0-1 0,25 42 0,-32-61-50,0-1-1,0 1 1,1-1-1,-1 0 0,1 0 1,0 0-1,-1 0 1,1 0-1,0 0 1,0-1-1,0 1 0,1-1 1,-1 0-1,0 0 1,0 0-1,1-1 1,-1 1-1,0-1 0,1 0 1,-1 1-1,0-2 1,1 1-1,-1 0 1,1-1-1,-1 1 1,4-2-1,15-3-6775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5.328"/>
    </inkml:context>
    <inkml:brush xml:id="br0">
      <inkml:brushProperty name="width" value="0.05" units="cm"/>
      <inkml:brushProperty name="height" value="0.05" units="cm"/>
    </inkml:brush>
  </inkml:definitions>
  <inkml:trace contextRef="#ctx0" brushRef="#br0">28 301 24575,'0'-5'0,"-5"-1"0,-1 5 0,0 7 0,6 8 0,3 5 0,1 5 0,4 7 0,1 3 0,-1 1 0,-2-2 0,-2-1 0,-2-6-8191</inkml:trace>
  <inkml:trace contextRef="#ctx0" brushRef="#br0" timeOffset="1">1 0 24575,'0'5'0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5.719"/>
    </inkml:context>
    <inkml:brush xml:id="br0">
      <inkml:brushProperty name="width" value="0.05" units="cm"/>
      <inkml:brushProperty name="height" value="0.05" units="cm"/>
    </inkml:brush>
  </inkml:definitions>
  <inkml:trace contextRef="#ctx0" brushRef="#br0">0 0 24575,'5'5'0,"1"6"0,1 6 0,-2 4 0,3 4 0,0 7 0,4 2 0,-1 5 0,3 5 0,-2 4 0,-2 0 0,-3-1 0,-2-3 0,-3-4 0,-1-4 0,-2-9-8191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16.063"/>
    </inkml:context>
    <inkml:brush xml:id="br0">
      <inkml:brushProperty name="width" value="0.05" units="cm"/>
      <inkml:brushProperty name="height" value="0.05" units="cm"/>
    </inkml:brush>
  </inkml:definitions>
  <inkml:trace contextRef="#ctx0" brushRef="#br0">1 207 24575,'0'-2'0,"0"-1"0,0 1 0,0 0 0,1 0 0,-1 0 0,1 0 0,-1 0 0,1 0 0,0 0 0,0 0 0,0 0 0,0 0 0,0 0 0,0 1 0,1-1 0,-1 0 0,0 1 0,1-1 0,0 1 0,-1-1 0,1 1 0,0 0 0,0 0 0,-1 0 0,1 0 0,0 0 0,0 0 0,4-1 0,6-1 0,-1 0 0,1 1 0,0 1 0,15-1 0,6-1 0,51-6 0,-48 6 0,-1-2 0,43-10 0,-75 14 0,-1 1 0,1-1 0,-1 0 0,1 0 0,-1 0 0,1 0 0,-1 0 0,0-1 0,0 1 0,1-1 0,-1 1 0,0-1 0,0 0 0,-1 0 0,1 0 0,0 0 0,-1 0 0,1 0 0,-1-1 0,1 1 0,-1 0 0,0-1 0,0 1 0,0-1 0,0-3 0,-1 3 0,0 1 0,0-1 0,0 1 0,-1-1 0,1 1 0,-1-1 0,0 1 0,1-1 0,-1 1 0,0-1 0,-1 1 0,1 0 0,0 0 0,-1 0 0,1 0 0,-1 0 0,0 0 0,1 0 0,-1 0 0,0 0 0,0 1 0,0-1 0,0 1 0,-1 0 0,-3-3 0,4 3 0,1 1 0,0-1 0,0 0 0,-1 0 0,1 1 0,-1-1 0,1 1 0,-1-1 0,1 1 0,-1 0 0,1-1 0,-1 1 0,1 0 0,-1 0 0,1 0 0,-1 0 0,1 1 0,-1-1 0,1 0 0,-1 1 0,1-1 0,-1 0 0,1 1 0,-1 0 0,1-1 0,0 1 0,-1 0 0,1 0 0,0 0 0,0 0 0,-1 0 0,1 0 0,0 0 0,0 0 0,0 0 0,0 1 0,1-1 0,-1 0 0,0 1 0,0-1 0,1 0 0,-1 1 0,1-1 0,-1 1 0,1 2 0,-3 5 0,1 0 0,0 1 0,1 0 0,0 0 0,0 17 0,3-9 20,0 0 0,1 0 0,0 0 0,2 0 0,11 31 0,-12-40-134,-1 0 0,2 0-1,-1-1 1,1 1 0,0-1 0,1 0-1,0-1 1,0 1 0,1-1 0,0 0-1,0-1 1,13 9 0,8-1-6712</inkml:trace>
  <inkml:trace contextRef="#ctx0" brushRef="#br0" timeOffset="1">1011 97 24575,'0'5'0,"0"5"0,-5 2 0,-1 4 0,-4-2 0,-1-2-8191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7.859"/>
    </inkml:context>
    <inkml:brush xml:id="br0">
      <inkml:brushProperty name="width" value="0.05" units="cm"/>
      <inkml:brushProperty name="height" value="0.05" units="cm"/>
    </inkml:brush>
  </inkml:definitions>
  <inkml:trace contextRef="#ctx0" brushRef="#br0">16 28 24575,'-11'-2'0,"6"3"0,12 13 0,107 210 0,-111-225 0,1-11 0,3-25 0,-3 19 0,1-5 0,2 0 0,14-34 0,-18 50 0,1 0 0,-1 0 0,1 0 0,1 0 0,-1 0 0,1 1 0,0 0 0,1 0 0,-1 0 0,1 1 0,10-7 0,-14 11 0,1-1 0,-1 1 0,1 0 0,-1 0 0,1 0 0,0 0 0,0 0 0,0 0 0,-1 1 0,1 0 0,0-1 0,0 1 0,0 0 0,0 1 0,0-1 0,-1 0 0,1 1 0,0-1 0,0 1 0,0 0 0,-1 0 0,1 0 0,0 0 0,-1 1 0,1-1 0,-1 1 0,0 0 0,1-1 0,-1 1 0,0 0 0,0 0 0,0 0 0,0 1 0,-1-1 0,3 4 0,3 5 0,0 0 0,-1 0 0,0 1 0,-1 0 0,0 0 0,5 21 0,24 168-1365,-26-137-5461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1.278"/>
    </inkml:context>
    <inkml:brush xml:id="br0">
      <inkml:brushProperty name="width" value="0.05" units="cm"/>
      <inkml:brushProperty name="height" value="0.05" units="cm"/>
    </inkml:brush>
  </inkml:definitions>
  <inkml:trace contextRef="#ctx0" brushRef="#br0">104 411 24575,'2'-5'0,"-1"1"0,1-1 0,-1 1 0,1-1 0,0 1 0,1 0 0,-1 0 0,1 0 0,0 0 0,0 0 0,0 1 0,6-6 0,-9 9 0,1 0 0,-1 1 0,1-1 0,0 0 0,-1 0 0,1 0 0,-1 0 0,1 0 0,-1 1 0,1-1 0,-1 0 0,1 1 0,-1-1 0,1 0 0,-1 1 0,1-1 0,-1 0 0,1 1 0,-1-1 0,0 1 0,1-1 0,-1 1 0,0-1 0,1 1 0,-1-1 0,0 1 0,0-1 0,0 1 0,1 0 0,-1-1 0,0 1 0,0-1 0,0 1 0,0-1 0,0 1 0,0 1 0,4 26 0,-4-25 0,5 133 0,-21 224 0,4-183 0,-68 763 0,47-634 0,23-258 0,7-39 0,1-1 0,0 0 0,1 0 0,-1 1 0,2-1 0,-1 1 0,1-1 0,1 1 0,0 8 0,0-15 0,0 0 0,0-1 0,0 1 0,0 0 0,0-1 0,0 1 0,0-1 0,0 1 0,0-1 0,1 1 0,-1-1 0,1 0 0,-1 0 0,1 0 0,0 0 0,-1 0 0,1 0 0,0 0 0,0 0 0,-1-1 0,4 2 0,45 5 0,-30-5 0,375 40 0,528-12 0,-879-29 0,-30 1 0,0-2 0,0 0 0,0 0 0,1-1 0,-1-1 0,16-4 0,-28 5 0,-1 1 0,0-1 0,1 0 0,-1 1 0,0-1 0,0 0 0,0 0 0,0 0 0,0 0 0,0 0 0,0 0 0,0 0 0,0 0 0,0 0 0,0 0 0,-1 0 0,1-1 0,0 1 0,-1 0 0,1-1 0,-1 1 0,0 0 0,1-1 0,-1 1 0,0 0 0,0-1 0,0 1 0,0-3 0,-1-4 0,1 0 0,-2 0 0,1-1 0,-4-7 0,-2-15 0,7-3 0,2 0 0,0 1 0,12-52 0,1-18 0,23-580 0,-90-222 0,-5 489 0,52 391 0,4 22 0,0 0 0,0 0 0,0 0 0,1 0 0,-1 0 0,1 0 0,0-1 0,0 1 0,0 0 0,0 0 0,0 0 0,1-1 0,-1 1 0,1 0 0,0 0 0,0 0 0,2-4 0,-2 6 0,-1 0 0,0 1 0,0-1 0,1 0 0,-1 1 0,0-1 0,0 0 0,0 0 0,0 1 0,0-1 0,0 0 0,0 0 0,0 1 0,0-1 0,0 0 0,-1 0 0,1 1 0,0-1 0,0 0 0,-1 1 0,1-1 0,0 0 0,-1 1 0,1-1 0,-1 1 0,1-1 0,-1 0 0,1 1 0,-1-1 0,1 1 0,-1-1 0,0 1 0,1 0 0,-1-1 0,1 1 0,-1 0 0,0-1 0,1 1 0,-1 0 0,0 0 0,0-1 0,1 1 0,-2 0 0,-36-9 0,37 9 0,-187-15 0,90 10 0,-508-11 0,595 16 0,0-1 0,1 2 0,-1-1 0,1 1 0,-19 4 0,27-4 0,-1 0 0,1 0 0,0 0 0,0 0 0,-1 0 0,1 0 0,0 0 0,0 1 0,0-1 0,0 1 0,1 0 0,-1-1 0,0 1 0,1 0 0,-1 0 0,1 0 0,-1 0 0,1 0 0,0 1 0,0-1 0,0 0 0,0 0 0,0 1 0,1-1 0,-1 5 0,-1 16 0,1 0 0,1 1 0,5 42 0,-2-35 0,0 43 0,-11 9 0,-30 126 0,31-173 0,-9 37-107,3-19-208,2 0 1,3 1-1,-1 70 1,9-100-6512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2.138"/>
    </inkml:context>
    <inkml:brush xml:id="br0">
      <inkml:brushProperty name="width" value="0.05" units="cm"/>
      <inkml:brushProperty name="height" value="0.05" units="cm"/>
    </inkml:brush>
  </inkml:definitions>
  <inkml:trace contextRef="#ctx0" brushRef="#br0">568 106 24575,'-1'-4'0,"1"-1"0,-1 1 0,0-1 0,0 1 0,0 0 0,0-1 0,-1 1 0,0 0 0,0 0 0,0 0 0,0 0 0,-1 0 0,1 1 0,-1-1 0,0 1 0,0 0 0,-1-1 0,1 1 0,-1 1 0,1-1 0,-1 0 0,0 1 0,0 0 0,0 0 0,0 0 0,-8-2 0,6 2 0,0 0 0,-1 0 0,0 0 0,1 1 0,-1 0 0,0 1 0,0-1 0,0 1 0,1 1 0,-1-1 0,0 1 0,0 0 0,1 1 0,-1-1 0,1 1 0,-1 1 0,-7 3 0,-11 12 0,2 0 0,0 2 0,0 0 0,2 2 0,1 0 0,-18 26 0,-52 53 0,64-77 0,18-18 0,0 0 0,0 0 0,1 1 0,0 0 0,1 1 0,0-1 0,0 1 0,0 1 0,-6 12 0,12-18 0,-1 1 0,1 0 0,0 0 0,0-1 0,0 1 0,0 0 0,1 0 0,-1-1 0,1 1 0,0 0 0,0-1 0,3 5 0,23 47 0,-15-31 0,54 89 0,-43-78 0,18 40 0,-34-61 0,-1 1 0,-1-1 0,-1 1 0,0 0 0,-1 0 0,3 24 0,-5-25-341,-1 1 0,-1 0-1,-2 14 1,-3 6-6485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3.117"/>
    </inkml:context>
    <inkml:brush xml:id="br0">
      <inkml:brushProperty name="width" value="0.05" units="cm"/>
      <inkml:brushProperty name="height" value="0.05" units="cm"/>
    </inkml:brush>
  </inkml:definitions>
  <inkml:trace contextRef="#ctx0" brushRef="#br0">77 1 24575,'2'13'0,"-2"-12"0,1 0 0,-1 1 0,0-1 0,1 0 0,-1 1 0,0-1 0,0 0 0,0 1 0,0-1 0,-1 0 0,1 1 0,0-1 0,0 0 0,-1 0 0,1 1 0,-2 1 0,-24 46 0,18-35 0,0-1 0,1 2 0,0-1 0,1 1 0,-6 28 0,11-38 0,0-1 0,1 1 0,0-1 0,0 1 0,0 0 0,1-1 0,0 1 0,-1-1 0,2 1 0,-1-1 0,0 0 0,1 1 0,0-1 0,0 0 0,0 0 0,1 0 0,-1 0 0,1 0 0,0-1 0,0 1 0,0-1 0,0 0 0,1 0 0,-1 0 0,5 3 0,-1-1 0,0 0 0,1-1 0,-1 0 0,1 0 0,-1 0 0,1-1 0,0 0 0,1-1 0,-1 1 0,0-2 0,1 1 0,-1-1 0,1-1 0,15 0 0,-17-1 0,0 0 0,0 0 0,-1-1 0,1 0 0,-1 0 0,1-1 0,-1 0 0,0 0 0,0 0 0,0-1 0,0 0 0,-1 0 0,0-1 0,1 1 0,-2-1 0,1 0 0,0 0 0,6-12 0,-6 10 0,0-1 0,0 0 0,-1 0 0,-1-1 0,1 1 0,-1-1 0,-1 0 0,1 1 0,-2-1 0,1 0 0,0-10 0,-3 13 0,1-1 0,-1 1 0,1 0 0,-2 0 0,1 0 0,-1 0 0,0 0 0,0 0 0,0 0 0,-1 0 0,0 1 0,0-1 0,-1 1 0,0 0 0,1 0 0,-2 0 0,-4-4 0,3 4-52,0-1-1,-1 1 1,0 0-1,0 0 1,0 1-1,0 0 1,-1 0-1,0 1 1,0 0-1,0 0 1,0 1-1,0 0 1,0 0-1,-1 1 1,1 0-1,-1 0 1,1 1-1,-1 0 1,1 1-1,-1 0 1,1 0-1,0 1 0,0 0 1,-1 1-1,-7 3 1,-11 5-6774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6.206"/>
    </inkml:context>
    <inkml:brush xml:id="br0">
      <inkml:brushProperty name="width" value="0.05" units="cm"/>
      <inkml:brushProperty name="height" value="0.05" units="cm"/>
    </inkml:brush>
  </inkml:definitions>
  <inkml:trace contextRef="#ctx0" brushRef="#br0">195 29 24575,'16'2'0,"-36"2"0,0 0 0,-6 2 0,12-3 0,-1 1 0,1 0 0,-26 12 0,36-14 0,0 1 0,0-1 0,0 1 0,1-1 0,-1 1 0,1 0 0,0 0 0,0 1 0,0-1 0,0 1 0,0 0 0,1-1 0,0 1 0,-1 0 0,2 0 0,-1 1 0,-2 5 0,3-5 0,-1 1 0,1 0 0,0-1 0,1 1 0,-1 0 0,1-1 0,0 1 0,0 0 0,1 0 0,0-1 0,0 1 0,0 0 0,1-1 0,-1 0 0,1 1 0,1-1 0,-1 0 0,1 0 0,0 0 0,5 7 0,-2-5 0,1 0 0,-1-1 0,1 0 0,0-1 0,1 0 0,-1 0 0,1 0 0,0-1 0,0 0 0,0 0 0,1-1 0,12 3 0,5 1 0,0-1 0,47 5 0,-62-11 0,-1 0 0,1 0 0,-1-1 0,0-1 0,0 0 0,1 0 0,-1-1 0,0 0 0,-1-1 0,12-5 0,-13 5 0,0-1 0,0 1 0,0-1 0,-1-1 0,0 0 0,0 0 0,0 0 0,-1-1 0,0 0 0,0 0 0,-1-1 0,1 1 0,5-14 0,-8 15 0,-1 0 0,0 0 0,-1 0 0,1 0 0,-1 0 0,0 0 0,-1-1 0,0 1 0,0 0 0,0 0 0,0-1 0,-1 1 0,0 0 0,-1 0 0,1 0 0,-1 0 0,0 0 0,-1 0 0,1 1 0,-7-12 0,4 11 0,0 0 0,-1 0 0,1 0 0,-1 0 0,0 1 0,-1 0 0,1 0 0,-1 1 0,0 0 0,0 0 0,0 0 0,-1 1 0,-11-4 0,4 3 0,1 0 0,0 1 0,-1 1 0,0 0 0,1 0 0,-24 2 0,34 0-65,0 0 0,0 1 0,0-1 0,1 1 0,-1 0 0,0 0 0,0 0 0,1 0 0,-1 1 0,1-1 0,-1 1 0,1 0 0,0 0 0,0 0 0,0 1 0,0-1 0,0 1 0,0-1 0,1 1 0,-4 4 0,-2 9-6761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6.742"/>
    </inkml:context>
    <inkml:brush xml:id="br0">
      <inkml:brushProperty name="width" value="0.05" units="cm"/>
      <inkml:brushProperty name="height" value="0.05" units="cm"/>
    </inkml:brush>
  </inkml:definitions>
  <inkml:trace contextRef="#ctx0" brushRef="#br0">1 245 24575,'0'-2'0,"0"1"0,1 0 0,-1 0 0,0 0 0,1 0 0,-1 0 0,1 0 0,-1 0 0,1 0 0,0 0 0,0 0 0,-1 1 0,1-1 0,0 0 0,0 0 0,0 1 0,0-1 0,-1 0 0,1 1 0,0-1 0,2 0 0,23-10 0,-23 10 0,66-20 0,1 4 0,1 2 0,80-5 0,-31 4 0,-57 7 0,223-44 0,-281 52 14,-1-1-1,1 1 0,-1-1 0,0 0 1,0-1-1,0 1 0,0-1 1,6-5-1,-9 8-22,-1-1 1,1 1-1,-1-1 0,1 1 0,-1-1 1,1 0-1,-1 1 0,1-1 0,-1 0 1,0 1-1,1-1 0,-1 0 0,0 0 1,0 1-1,0-1 0,0 0 0,1 0 1,-1 1-1,0-1 0,0 0 0,0 0 1,-1 0-1,1 0-59,-1-1 1,1 1-1,-1 0 1,0 0-1,0 0 0,0 0 1,1 1-1,-1-1 1,0 0-1,0 0 1,0 0-1,0 1 0,0-1 1,0 0-1,-1 1 1,1-1-1,0 1 1,-2-1-1,-15-4-6758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7.167"/>
    </inkml:context>
    <inkml:brush xml:id="br0">
      <inkml:brushProperty name="width" value="0.05" units="cm"/>
      <inkml:brushProperty name="height" value="0.05" units="cm"/>
    </inkml:brush>
  </inkml:definitions>
  <inkml:trace contextRef="#ctx0" brushRef="#br0">267 0 24575,'-2'1'0,"-1"0"0,1-1 0,-1 1 0,1 0 0,0 0 0,0 0 0,-1 1 0,1-1 0,0 0 0,0 1 0,0-1 0,-2 4 0,-24 23 0,27-27 0,-18 18 0,-1-1 0,-1-1 0,-1-1 0,-35 20 0,7-4 0,33-17 0,17-14 0,0-1 0,0 0 0,0 0 0,0 0 0,0 1 0,0-1 0,0 0 0,0 0 0,0 0 0,0 1 0,0-1 0,0 0 0,0 0 0,0 0 0,0 0 0,0 1 0,0-1 0,1 0 0,-1 0 0,0 0 0,0 0 0,0 1 0,0-1 0,0 0 0,0 0 0,1 0 0,-1 0 0,0 0 0,0 0 0,0 0 0,0 1 0,1-1 0,-1 0 0,0 0 0,0 0 0,0 0 0,0 0 0,1 0 0,-1 0 0,0 0 0,0 0 0,0 0 0,1 0 0,-1 0 0,0 0 0,0 0 0,0 0 0,0 0 0,1 0 0,43-6 0,-23 3 0,2 3-136,0 1-1,1 0 1,-1 2-1,0 1 1,0 1-1,-1 0 1,1 2-1,-1 1 0,21 10 1,-17-7-6690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7.852"/>
    </inkml:context>
    <inkml:brush xml:id="br0">
      <inkml:brushProperty name="width" value="0.05" units="cm"/>
      <inkml:brushProperty name="height" value="0.05" units="cm"/>
    </inkml:brush>
  </inkml:definitions>
  <inkml:trace contextRef="#ctx0" brushRef="#br0">303 218 24575,'0'-4'0,"1"0"0,0-1 0,-1 1 0,1 0 0,1 0 0,1-5 0,-1 5 0,-1 0 0,0 1 0,0-1 0,0 0 0,0 0 0,0 0 0,-1 0 0,0-4 0,-1 1 0,0-1 0,0 1 0,-1 1 0,0-1 0,0 0 0,-1 0 0,0 1 0,0-1 0,-1 1 0,1 0 0,-1 0 0,-1 0 0,1 1 0,-1-1 0,0 1 0,0 0 0,-1 1 0,1-1 0,-10-4 0,11 6 0,0 0 0,0 1 0,-1 0 0,0 0 0,1 0 0,-1 1 0,0-1 0,0 1 0,0 0 0,0 1 0,0-1 0,1 1 0,-1 0 0,0 0 0,0 1 0,0-1 0,0 1 0,0 0 0,0 1 0,0-1 0,1 1 0,-1 0 0,0 0 0,1 0 0,0 0 0,-1 1 0,1 0 0,-5 4 0,0 3 0,0-1 0,1 1 0,0 0 0,1 1 0,0 0 0,0 0 0,1 0 0,1 1 0,-7 19 0,7-15 0,1 0 0,0 1 0,0 0 0,2-1 0,0 1 0,2 31 0,0-44 0,0-1 0,0 1 0,1 0 0,0-1 0,0 1 0,0-1 0,0 1 0,0-1 0,1 1 0,-1-1 0,1 0 0,0 1 0,0-1 0,0 0 0,1-1 0,-1 1 0,1 0 0,-1-1 0,5 4 0,-5-5 0,1 1 0,0-1 0,0 0 0,0 0 0,0 0 0,0 0 0,0 0 0,0-1 0,0 1 0,1-1 0,-1 0 0,0 0 0,0 0 0,0-1 0,0 1 0,1-1 0,-1 1 0,0-1 0,0 0 0,0 0 0,0 0 0,4-3 0,4-2 0,-1-1 0,1 1 0,-1-2 0,0 0 0,-1 0 0,0 0 0,0-1 0,-1-1 0,0 1 0,7-13 0,6-12 0,29-66 0,-19 35 0,-31 64 0,0 1 0,0 0 0,0 0 0,0-1 0,0 1 0,0 0 0,0 0 0,0-1 0,0 1 0,0 0 0,1 0 0,-1-1 0,0 1 0,0 0 0,0 0 0,0 0 0,0-1 0,1 1 0,-1 0 0,0 0 0,0 0 0,0 0 0,1-1 0,-1 1 0,0 0 0,0 0 0,0 0 0,1 0 0,-1 0 0,0 0 0,0 0 0,1-1 0,-1 1 0,0 0 0,0 0 0,1 0 0,-1 0 0,0 0 0,1 0 0,-1 0 0,0 0 0,1 1 0,2 12 0,-1 24 0,-2-35 0,0 17-114,-1 19-303,2-1 0,6 41 0,-1-47-6409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8.414"/>
    </inkml:context>
    <inkml:brush xml:id="br0">
      <inkml:brushProperty name="width" value="0.05" units="cm"/>
      <inkml:brushProperty name="height" value="0.05" units="cm"/>
    </inkml:brush>
  </inkml:definitions>
  <inkml:trace contextRef="#ctx0" brushRef="#br0">4 109 24575,'0'-3'0,"0"1"0,0 0 0,0 0 0,1 0 0,-1 0 0,1 0 0,-1 0 0,1 0 0,0 0 0,-1 0 0,3-3 0,5 2 0,3 14 0,-3 3 0,-1 0 0,-1 1 0,0 0 0,-1 0 0,0 0 0,3 23 0,-3-9 0,-2 0 0,0 48 0,-5-48 0,-1-2 0,-1 1 0,-8 28 0,12-54 0,-1-1 0,1 1 0,0-1 0,-1 1 0,1-1 0,-1 1 0,0-1 0,1 0 0,-1 1 0,0-1 0,0 0 0,0 1 0,0-1 0,-1 2 0,1-3 0,1 0 0,-1 0 0,1 0 0,0 0 0,-1 0 0,1 0 0,-1 0 0,1-1 0,0 1 0,-1 0 0,1 0 0,-1 0 0,1 0 0,0 0 0,-1-1 0,1 1 0,0 0 0,-1 0 0,1-1 0,0 1 0,-1 0 0,1 0 0,0-1 0,0 1 0,-1 0 0,1-1 0,0 1 0,0 0 0,0-1 0,-1 1 0,1-1 0,0 1 0,-15-45 0,4-10 0,3 1 0,2-1 0,3 0 0,6-96 0,-2 146 0,-1 1 0,1 0 0,-1 0 0,1-1 0,0 1 0,1 0 0,-1 0 0,1 0 0,-1 0 0,1 0 0,1 1 0,-1-1 0,0 0 0,1 1 0,0 0 0,0 0 0,0 0 0,0 0 0,6-4 0,-6 5 0,0 0 0,0 1 0,0 0 0,1 0 0,-1 0 0,1 0 0,-1 0 0,1 0 0,-1 1 0,1 0 0,0 0 0,-1 0 0,1 0 0,-1 0 0,1 1 0,-1 0 0,1 0 0,-1 0 0,1 0 0,-1 0 0,0 0 0,0 1 0,6 3 0,-5-3 0,-1 0 0,1 1 0,0-1 0,0 1 0,-1 0 0,0 0 0,1 0 0,-1 1 0,0-1 0,-1 1 0,1 0 0,-1-1 0,1 1 0,-1 0 0,0 1 0,-1-1 0,1 0 0,-1 0 0,1 1 0,-1-1 0,-1 1 0,1-1 0,-1 1 0,0-1 0,0 7 0,-1-4 0,0 0 0,-1 0 0,0 0 0,0-1 0,-1 1 0,1-1 0,-1 1 0,-1-1 0,1 0 0,-1 0 0,0-1 0,-1 1 0,1-1 0,-1 0 0,-10 9 0,7-8-195,-1 0 0,1 0 0,-1-1 0,1 0 0,-1-1 0,-11 4 0,-3-1-6631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58.901"/>
    </inkml:context>
    <inkml:brush xml:id="br0">
      <inkml:brushProperty name="width" value="0.05" units="cm"/>
      <inkml:brushProperty name="height" value="0.05" units="cm"/>
    </inkml:brush>
  </inkml:definitions>
  <inkml:trace contextRef="#ctx0" brushRef="#br0">21 158 24575,'6'-8'0,"4"-5"0,-10 13 0,1 0 0,-1 0 0,0 0 0,0 0 0,1 0 0,-1 0 0,0 0 0,1 0 0,-1 0 0,0 0 0,0 0 0,1 0 0,-1 0 0,0 0 0,0 0 0,1 0 0,-1 1 0,0-1 0,0 0 0,1 0 0,-1 0 0,0 0 0,0 0 0,1 1 0,-1-1 0,0 0 0,0 0 0,0 0 0,1 1 0,-1-1 0,0 0 0,0 0 0,0 1 0,0-1 0,0 0 0,0 0 0,0 1 0,1-1 0,-1 0 0,0 0 0,0 1 0,0-1 0,0 0 0,0 0 0,0 1 0,0-1 0,0 0 0,0 1 0,0-1 0,-1 1 0,5 26 0,-1 1 0,-2 0 0,-3 49 0,-1-12 0,4-36 0,0-17 0,-1 0 0,-1-1 0,1 1 0,-2 0 0,-2 12 0,4-24 0,0 1 0,0 0 0,0-1 0,0 1 0,0-1 0,0 1 0,0-1 0,0 0 0,-1 1 0,1-1 0,0 1 0,0-1 0,-1 1 0,1-1 0,0 1 0,0-1 0,-1 0 0,1 1 0,0-1 0,-1 1 0,1-1 0,-1 0 0,1 0 0,0 1 0,-1-1 0,1 0 0,-1 0 0,0 1 0,-6-13 0,0-29 0,7 39 0,-5-32 0,-2-12 0,-1-89 0,8 121 0,1 0 0,0 0 0,1 1 0,1-1 0,0 1 0,1-1 0,0 1 0,1 0 0,1 0 0,14-23 0,-18 32 0,1 0 0,0 0 0,0 0 0,0 1 0,1-1 0,-1 1 0,1 0 0,0 0 0,0 0 0,0 0 0,0 1 0,1 0 0,-1 0 0,0 0 0,1 0 0,0 0 0,7-1 0,-5 3 0,-1 0 0,1-1 0,-1 2 0,1-1 0,-1 1 0,0 0 0,1 1 0,-1-1 0,0 1 0,1 0 0,10 6 0,-5-1 0,0 0 0,-1 1 0,1 0 0,-1 0 0,-1 2 0,0-1 0,0 1 0,-1 1 0,0-1 0,-1 2 0,12 20 0,-18-29-4,-1-1 1,1 1-1,-1 0 0,0 0 0,0 0 0,0 0 0,0 0 1,-1 0-1,1 0 0,-1 1 0,0-1 0,0 0 0,0 0 1,0 0-1,-1 0 0,1 0 0,-1 0 0,0 0 0,0 0 1,-1 4-1,-1-3 19,1 0 1,-1 0-1,0-1 0,0 1 1,0-1-1,-1 0 1,1 0-1,-1 0 0,1-1 1,-1 1-1,0-1 1,-7 3-1,-7 2-263,-1 0 1,0-2-1,0 0 1,-1-1-1,-23 2 1,4-3-6579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6.400"/>
    </inkml:context>
    <inkml:brush xml:id="br0">
      <inkml:brushProperty name="width" value="0.05" units="cm"/>
      <inkml:brushProperty name="height" value="0.05" units="cm"/>
    </inkml:brush>
  </inkml:definitions>
  <inkml:trace contextRef="#ctx0" brushRef="#br0">299 890 24575,'-217'0'0,"216"0"0,0 1 0,-1-1 0,1 0 0,-1 0 0,1 0 0,-1-1 0,1 1 0,0 0 0,-1 0 0,1-1 0,-1 1 0,1-1 0,-3-1 0,4 2 0,0 0 0,0-1 0,0 1 0,0-1 0,1 1 0,-1 0 0,0-1 0,0 1 0,0-1 0,0 1 0,0 0 0,0-1 0,1 1 0,-1 0 0,0-1 0,0 1 0,0 0 0,1-1 0,-1 1 0,0 0 0,1 0 0,-1-1 0,0 1 0,1 0 0,-1 0 0,0 0 0,1-1 0,-1 1 0,0 0 0,1 0 0,46-23 0,-35 18 0,34-16 0,0 1 0,0-3 0,83-55 0,-117 69 0,0-1 0,0-1 0,0 0 0,-2 0 0,1-1 0,-2 0 0,1-1 0,-2 0 0,1-1 0,-2 0 0,0 0 0,-1 0 0,9-30 0,-9 17 0,-1 0 0,-2 0 0,-1 0 0,0-1 0,-2 1 0,-7-48 0,5 58 0,-1 0 0,-1 0 0,0 0 0,-1 1 0,-1 0 0,-1 0 0,0 0 0,-1 1 0,-1 0 0,0 0 0,-19-22 0,24 33 0,0-1 0,-1 0 0,0 1 0,0 0 0,0 0 0,0 1 0,-1-1 0,1 1 0,-1 1 0,0-1 0,0 1 0,0-1 0,0 2 0,0-1 0,0 1 0,-1 0 0,1 0 0,-1 1 0,1 0 0,0 0 0,-1 0 0,1 1 0,0 0 0,-1 0 0,1 0 0,0 1 0,0 0 0,0 0 0,0 1 0,0 0 0,1 0 0,-1 0 0,-6 6 0,-2 2 0,1 1 0,0 1 0,1 0 0,0 1 0,1 0 0,1 0 0,0 1 0,1 1 0,-11 24 0,1 7 0,1 0 0,-12 59 0,10-15 11,4 1 1,5 0-1,3 1 0,6 112 0,46 373-576,-35-496 285,21 188 115,27 298 169,-52-512-6,-3-1 0,-2 1 0,-3-1 0,-2 1 0,-13 59 0,16-107-108,0 0 1,0 0-1,-1 0 1,0 0-1,-1 0 0,0-1 1,0 0-1,0 1 1,-1-2-1,-7 10 1,-15 7-5915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8.325"/>
    </inkml:context>
    <inkml:brush xml:id="br0">
      <inkml:brushProperty name="width" value="0.05" units="cm"/>
      <inkml:brushProperty name="height" value="0.05" units="cm"/>
    </inkml:brush>
  </inkml:definitions>
  <inkml:trace contextRef="#ctx0" brushRef="#br0">0 48 24575,'0'-4'0,"0"-7"0,0-6 0,5 5 0,6 9 0,2 9 0,2 14 0,4 12 0,3 10 0,-2 7 0,0 5 0,1 2 0,-2-4 0,-5-1 0,-5 0 0,-3-4 0,-4-6 0,-1-9-8191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7.414"/>
    </inkml:context>
    <inkml:brush xml:id="br0">
      <inkml:brushProperty name="width" value="0.05" units="cm"/>
      <inkml:brushProperty name="height" value="0.05" units="cm"/>
    </inkml:brush>
  </inkml:definitions>
  <inkml:trace contextRef="#ctx0" brushRef="#br0">1 1394 24575,'1'-10'0,"0"0"0,0-1 0,1 1 0,1 0 0,0 0 0,0 1 0,9-18 0,38-61 0,-48 85 0,10-15 0,0 1 0,1 1 0,0 1 0,1 0 0,1 0 0,1 1 0,0 1 0,0 1 0,27-15 0,-15 12 0,2 1 0,-1 2 0,1 1 0,1 1 0,43-8 0,-47 13 0,97-23 0,-106 23 0,-1-1 0,0-1 0,0 0 0,28-18 0,-38 20 0,-1 0 0,0 0 0,0-1 0,0 0 0,0-1 0,-1 1 0,0-1 0,-1 0 0,1 0 0,-1 0 0,-1-1 0,1 1 0,-1-1 0,3-12 0,-2 3 0,-1 1 0,-1-1 0,0 0 0,-1 1 0,-1-1 0,-1-20 0,0 33 0,1 1 0,-1 0 0,1-1 0,-1 1 0,0 0 0,0 0 0,-1 0 0,-1-4 0,3 7 0,0-1 0,-1 1 0,1-1 0,0 1 0,0 0 0,-1-1 0,1 1 0,-1 0 0,1-1 0,0 1 0,-1 0 0,1 0 0,0-1 0,-1 1 0,1 0 0,-1 0 0,1 0 0,-1 0 0,1-1 0,-1 1 0,1 0 0,-1 0 0,1 0 0,-1 0 0,0 1 0,0-1 0,0 0 0,0 1 0,0-1 0,0 1 0,0-1 0,0 1 0,0 0 0,1-1 0,-1 1 0,0 0 0,0 0 0,1-1 0,-1 1 0,-1 2 0,-4 6 0,0 1 0,1 1 0,0-1 0,1 1 0,0-1 0,0 1 0,1 1 0,1-1 0,-2 13 0,-5 109 0,9-110 0,0 25 0,1-1 0,13 74 0,-9-95 0,1 0 0,0-1 0,2 0 0,2 0 0,0-1 0,16 29 0,-23-48 0,1 0 0,-1 0 0,1 0 0,0 0 0,0 0 0,0-1 0,1 0 0,-1 0 0,1 0 0,0 0 0,0-1 0,1 0 0,-1 0 0,1 0 0,0-1 0,9 3 0,-11-4 0,1-1 0,0 1 0,0-1 0,0 0 0,-1 0 0,1-1 0,0 1 0,0-1 0,-1 0 0,1-1 0,0 1 0,-1-1 0,1 0 0,-1 0 0,0 0 0,1 0 0,-1-1 0,0 0 0,-1 0 0,1 0 0,4-5 0,1-2 0,-1 0 0,0-1 0,0 0 0,-1 0 0,-1-1 0,0 0 0,0 0 0,-2 0 0,1-1 0,-1 0 0,-1 1 0,3-28 0,-1-7 0,-2-1 0,-5-59 0,-2 38 0,-17-82 0,17 135 0,2 26 0,4 29 0,7 21 0,2-1 0,3 0 0,3 0 0,27 63 0,-39-112 0,-1-1 0,1 0 0,0 0 0,1 0 0,0 0 0,1-1 0,0 0 0,0-1 0,8 8 0,-11-12 0,0 0 0,1 0 0,-1 0 0,1-1 0,0 0 0,0 1 0,0-2 0,0 1 0,0 0 0,0-1 0,0 0 0,0 0 0,1-1 0,-1 1 0,0-1 0,0 0 0,1-1 0,-1 1 0,8-3 0,0-1 0,0 0 0,-1-1 0,0-1 0,0 0 0,0-1 0,0 0 0,-1-1 0,-1 0 0,1 0 0,-1-1 0,12-15 0,-1 0 0,-2-1 0,0-1 0,26-50 0,-27 40 0,-2-1 0,-2 0 0,-1-2 0,-2 1 0,-2-2 0,-1 1 0,-2-1 0,1-71 0,-7 60 0,-3 1 0,-2 0 0,-1 0 0,-4 0 0,-1 1 0,-28-76 0,39 124 0,-9-22 0,-1 0 0,-14-24 0,22 42 0,-1 1 0,1 0 0,-1 0 0,0 0 0,0 0 0,0 0 0,-1 1 0,1-1 0,-1 1 0,0 0 0,0 0 0,0 1 0,0-1 0,0 1 0,-1 0 0,1 0 0,-10-3 0,12 5 0,0 0 0,0 0 0,-1 0 0,1 1 0,0-1 0,-1 1 0,1-1 0,0 1 0,0 0 0,0 0 0,0 0 0,-1 0 0,1 0 0,1 0 0,-1 0 0,0 1 0,0-1 0,0 1 0,1-1 0,-1 1 0,1 0 0,-1 0 0,1 0 0,0 0 0,-1 0 0,1 0 0,0 0 0,-1 3 0,-2 6 0,0 1 0,0-1 0,1 0 0,-2 16 0,-1 17 0,3 0 0,1 0 0,3 1 0,1-1 0,2 0 0,16 68 0,88 253 0,-101-344 0,52 128 0,-52-134 0,1-1 0,0 0 0,1-1 0,0 0 0,1 0 0,0-1 0,22 19 0,-28-27 0,-1-1 0,1 0 0,0 0 0,1-1 0,-1 1 0,0-1 0,1 0 0,-1 0 0,1-1 0,0 1 0,-1-1 0,1 0 0,0 0 0,0-1 0,0 1 0,0-1 0,0 0 0,0-1 0,-1 1 0,1-1 0,0 0 0,0 0 0,0 0 0,-1-1 0,1 1 0,-1-1 0,1-1 0,-1 1 0,0 0 0,1-1 0,-1 0 0,4-4 0,3-3 0,0-1 0,-1 1 0,-1-2 0,0 1 0,-1-1 0,0 0 0,0-1 0,-1 0 0,9-26 0,-3-3 0,-1-1 0,-2-1 0,-2 0 0,-3 0 0,-1-1 0,-2 1 0,-4-50 0,-4 16 0,-4 1 0,-3 0 0,-28-90 0,38 154 0,-1 0 0,0 1 0,-1-1 0,-1 1 0,-12-21 0,17 32 0,1 0 0,0 1 0,-1-1 0,1 0 0,-1 0 0,1 0 0,-1 1 0,0-1 0,1 0 0,-1 1 0,0-1 0,1 1 0,-1-1 0,0 1 0,0-1 0,0 1 0,1-1 0,-1 1 0,0 0 0,0-1 0,0 1 0,0 0 0,0 0 0,0 0 0,0 0 0,0 0 0,1 0 0,-1 0 0,-1 0 0,0 1 0,1 0 0,0 0 0,0 0 0,0 0 0,0 0 0,0 0 0,0 0 0,0 1 0,0-1 0,1 0 0,-1 1 0,0-1 0,1 0 0,-1 1 0,0 2 0,-2 9 0,0 0 0,-1 25 0,2 20 0,2-1 0,11 78 0,29 116 0,-18-127 0,5-2-1365,-13-77-5461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7.798"/>
    </inkml:context>
    <inkml:brush xml:id="br0">
      <inkml:brushProperty name="width" value="0.05" units="cm"/>
      <inkml:brushProperty name="height" value="0.05" units="cm"/>
    </inkml:brush>
  </inkml:definitions>
  <inkml:trace contextRef="#ctx0" brushRef="#br0">433 277 24575,'5'-3'0,"0"1"0,0-1 0,-1 0 0,1-1 0,-1 1 0,0-1 0,0 0 0,0 0 0,-1 0 0,1 0 0,-1-1 0,0 0 0,0 1 0,0-1 0,-1 0 0,0 0 0,0-1 0,0 1 0,-1 0 0,0-1 0,0 1 0,0-1 0,0 1 0,-1-1 0,0 1 0,0-1 0,0 1 0,-1-1 0,0 1 0,0-1 0,-1 1 0,1 0 0,-1-1 0,0 1 0,0 0 0,-1 0 0,0 1 0,0-1 0,0 0 0,0 1 0,-1 0 0,1-1 0,-1 1 0,-5-3 0,-4-2 0,-1 1 0,0 1 0,0 0 0,0 1 0,-1 1 0,0 0 0,0 1 0,-1 1 0,-22-3 0,18 4 0,0 1 0,-1 1 0,1 0 0,0 2 0,-1 0 0,-35 10 0,48-10 0,0 0 0,1 1 0,-1 0 0,1 1 0,0 0 0,0 0 0,0 0 0,0 1 0,1 0 0,-9 8 0,13-10 0,-1 0 0,1 0 0,-1 1 0,1-1 0,0 1 0,0 0 0,1-1 0,-1 1 0,1 0 0,0 0 0,0 0 0,0 0 0,0 0 0,1 0 0,0 0 0,-1 0 0,1 0 0,1 0 0,-1 0 0,1 0 0,0 0 0,1 7 0,2-1 0,0 0 0,1 0 0,0 0 0,0-1 0,1 1 0,0-1 0,1-1 0,11 14 0,72 59 0,-62-57 0,87 70 0,43 39 0,-127-104 0,-1 1 0,45 60 0,-66-78 0,-1 0 0,-1 0 0,0 1 0,0 0 0,7 24 0,-12-32 0,-1 1 0,0-1 0,0 0 0,0 1 0,-1-1 0,0 1 0,0-1 0,0 1 0,-1-1 0,1 1 0,-1-1 0,-1 0 0,1 1 0,-1-1 0,0 0 0,0 0 0,-5 9 0,0-4 0,0-1 0,-1-1 0,0 1 0,0-2 0,-1 1 0,0-1 0,0 0 0,-1 0 0,1-1 0,-1-1 0,-1 0 0,1 0 0,-1-1 0,-16 4 0,-2 0 0,0-2 0,-1-1 0,1-1 0,-42-1 0,55-3-227,0-1-1,1 0 1,-1-1-1,0-1 1,-27-8-1,-4-8-6598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8.141"/>
    </inkml:context>
    <inkml:brush xml:id="br0">
      <inkml:brushProperty name="width" value="0.05" units="cm"/>
      <inkml:brushProperty name="height" value="0.05" units="cm"/>
    </inkml:brush>
  </inkml:definitions>
  <inkml:trace contextRef="#ctx0" brushRef="#br0">1 27 24575,'53'-21'0,"-49"19"0,0 1 0,0 0 0,0 1 0,0-1 0,1 0 0,-1 1 0,0 0 0,0 0 0,0 1 0,8 0 0,-10 0 0,-1-1 0,0 1 0,0 0 0,0-1 0,0 1 0,0 0 0,0 0 0,-1 0 0,1 0 0,0 0 0,0 0 0,-1 0 0,1 0 0,0 0 0,-1 0 0,1 0 0,-1 0 0,1 0 0,-1 0 0,0 1 0,1-1 0,-1 0 0,0 0 0,0 0 0,0 2 0,-2 37 0,0-27 0,-3 58 0,3 0 0,3-1 0,2 1 0,21 107 0,3-58-42,-6-28-619,9 99-1,-27-155-6164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8.544"/>
    </inkml:context>
    <inkml:brush xml:id="br0">
      <inkml:brushProperty name="width" value="0.05" units="cm"/>
      <inkml:brushProperty name="height" value="0.05" units="cm"/>
    </inkml:brush>
  </inkml:definitions>
  <inkml:trace contextRef="#ctx0" brushRef="#br0">10 498 24575,'-5'-41'0,"4"35"0,0 0 0,0-1 0,0 1 0,1-13 0,0 16 0,1 0 0,0 1 0,-1-1 0,1 0 0,0 1 0,0-1 0,1 1 0,-1-1 0,0 1 0,1-1 0,-1 1 0,1 0 0,0 0 0,0 0 0,3-3 0,0 1 0,1 0 0,0 0 0,0 1 0,0-1 0,0 2 0,0-1 0,1 0 0,-1 1 0,12-2 0,66-7 0,-53 9 0,229-15 0,-12 2 0,-186 9 0,117-30 0,-172 35 0,0-1 0,0-1 0,0 1 0,-1-1 0,1 0 0,-1-1 0,0 1 0,0-1 0,0-1 0,6-4 0,-10 6 0,0 1 0,-1 0 0,1-1 0,0 1 0,-1-1 0,0 0 0,0 1 0,0-1 0,0 0 0,0 0 0,0 0 0,-1 1 0,1-1 0,-1 0 0,0 0 0,0 0 0,0 0 0,0 0 0,0 0 0,-1 0 0,1 0 0,-1 0 0,0 1 0,0-1 0,0 0 0,-2-4 0,-2-2 0,0 0 0,0 0 0,-1 1 0,0 0 0,0 0 0,-1 1 0,0 0 0,0 0 0,-1 0 0,0 1 0,0 0 0,-1 1 0,1-1 0,-1 2 0,0-1 0,-1 1 0,1 1 0,-1 0 0,1 0 0,-1 1 0,-19-3 0,20 4 0,0 0 0,0 1 0,0 0 0,0 0 0,-1 1 0,1 0 0,0 1 0,0 0 0,0 0 0,1 1 0,-1 0 0,1 1 0,-1 0 0,1 0 0,0 0 0,0 1 0,1 1 0,0-1 0,0 1 0,0 0 0,0 1 0,1 0 0,0 0 0,-6 9 0,6-5 0,0 1 0,1 0 0,1 0 0,0 1 0,0-1 0,1 1 0,1 0 0,0 0 0,1 0 0,0 0 0,1 0 0,1 0 0,0 0 0,0 0 0,2-1 0,-1 1 0,2 0 0,-1-1 0,2 1 0,0-1 0,0-1 0,1 1 0,0-1 0,1 0 0,1 0 0,0-1 0,0 1 0,1-2 0,15 15 0,-18-20 0,0 0 0,1 0 0,-1 0 0,1-1 0,0 0 0,-1 0 0,1-1 0,0 0 0,1 0 0,-1-1 0,0 1 0,0-2 0,1 1 0,-1-1 0,0 0 0,1 0 0,9-3 0,-11 2 0,0-1 0,0 0 0,0 0 0,0 0 0,-1 0 0,1-1 0,-1 0 0,0-1 0,1 1 0,-2-1 0,1 0 0,0 0 0,-1 0 0,0-1 0,0 1 0,0-1 0,0 0 0,-1 0 0,0-1 0,5-9 0,1-12 0,-1 1 0,-1-1 0,-2-1 0,4-34 0,-8 48 0,-1 13 0,1-3 0,-1 0 0,1-1 0,0 1 0,0 0 0,0 0 0,0 0 0,5-8 0,-6 12 0,0 0 0,0 0 0,1 0 0,-1-1 0,0 1 0,1 0 0,-1 0 0,0 0 0,1 0 0,-1 0 0,0 0 0,1 0 0,-1 1 0,0-1 0,1 0 0,-1 0 0,0 0 0,0 0 0,1 0 0,-1 0 0,0 1 0,0-1 0,1 0 0,-1 0 0,0 0 0,0 1 0,1-1 0,-1 0 0,0 0 0,0 0 0,0 1 0,1-1 0,-1 0 0,0 1 0,0-1 0,0 0 0,0 0 0,0 1 0,0-1 0,0 0 0,0 1 0,0-1 0,0 0 0,0 1 0,0-1 0,0 1 0,7 18 0,-6-18 0,14 54-95,-8-28-117,1 1 0,1-2 1,1 1-1,2-1 1,16 27-1,-12-30-6614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9.281"/>
    </inkml:context>
    <inkml:brush xml:id="br0">
      <inkml:brushProperty name="width" value="0.05" units="cm"/>
      <inkml:brushProperty name="height" value="0.05" units="cm"/>
    </inkml:brush>
  </inkml:definitions>
  <inkml:trace contextRef="#ctx0" brushRef="#br0">276 889 24575,'0'-17'0,"1"-16"0,-8-61 0,6 86 0,-1 0 0,1 0 0,-1 0 0,-1 0 0,0 0 0,0 1 0,0-1 0,-1 1 0,0 0 0,0 0 0,-1 1 0,0-1 0,-6-5 0,9 10 0,0 0 0,0 0 0,0 0 0,-1 1 0,1-1 0,0 1 0,-1-1 0,0 1 0,1 0 0,-1 0 0,0 0 0,1 0 0,-1 1 0,0-1 0,0 1 0,1 0 0,-1 0 0,0 0 0,-5 0 0,3 1 0,1 1 0,-1-1 0,1 1 0,-1 0 0,1 0 0,0 0 0,0 1 0,0-1 0,0 1 0,-7 7 0,1 0 0,0 1 0,1 0 0,0 1 0,1 0 0,0 0 0,-11 24 0,12-18 0,1-1 0,0 1 0,1 0 0,1 0 0,1 1 0,0-1 0,2 1 0,0 30 0,1-42 0,1 0 0,-1 0 0,1 0 0,1 0 0,-1 0 0,1 0 0,0 0 0,1-1 0,0 1 0,0-1 0,0 0 0,1 0 0,0 0 0,0 0 0,0-1 0,1 1 0,0-1 0,0 0 0,0-1 0,0 1 0,1-1 0,0 0 0,0-1 0,0 1 0,11 4 0,-4-4 0,-1 0 0,1-1 0,-1-1 0,1 0 0,0 0 0,0-1 0,0-1 0,-1 0 0,1-1 0,0 0 0,0-1 0,0-1 0,-1 0 0,1 0 0,-1-1 0,0-1 0,0 0 0,-1-1 0,1 0 0,19-15 0,-15 9 0,-1-1 0,0 0 0,-2-1 0,1-1 0,-2 0 0,0-1 0,0 0 0,-2-1 0,0 0 0,-1-1 0,-1 0 0,0 0 0,5-21 0,-3-3 0,-2 1 0,-1-2 0,-3 1 0,-1-1 0,-2 1 0,-6-59 0,-3 31 0,-4 1 0,-2 0 0,-25-70 0,35 126 0,-1-1 0,0 1 0,0 0 0,-2 0 0,-11-19 0,17 31 0,0 0 0,0 0 0,0 0 0,0 0 0,0 0 0,0 0 0,0 0 0,-1 0 0,1 0 0,0 0 0,0 0 0,-1 1 0,-1-2 0,3 2 0,-1 0 0,1 0 0,-1 0 0,1 0 0,-1 0 0,1 0 0,0 0 0,-1 0 0,1 1 0,-1-1 0,1 0 0,-1 0 0,1 0 0,-1 0 0,1 1 0,-1-1 0,1 0 0,0 0 0,-1 1 0,1-1 0,-1 0 0,1 1 0,0-1 0,-1 0 0,1 2 0,-2 0 0,1 1 0,-1 0 0,1 0 0,0 0 0,0 0 0,0 1 0,1-1 0,-1 0 0,1 7 0,-1 21 0,2 0 0,2 0 0,0 0 0,9 30 0,38 124 0,-24-95 0,81 375 0,-105-452 0,0 1 0,0-1 0,-2 1 0,1 0 0,-2-1 0,0 1 0,-3 18 0,1-26 0,4-19 0,5-25 0,6-4 0,3 0 0,1 1 0,29-53 0,-32 71 0,0 1 0,2 1 0,0 0 0,1 1 0,1 1 0,1 1 0,24-20 0,-35 33 0,1 0 0,0 1 0,0 0 0,10-4 0,-16 7 0,0 0 0,0 1 0,0-1 0,0 1 0,0 0 0,0 0 0,0-1 0,0 1 0,0 0 0,0 0 0,2 1 0,-3-1 0,0 1 0,-1-1 0,1 0 0,-1 1 0,1-1 0,-1 0 0,1 1 0,0-1 0,-1 1 0,1-1 0,-1 1 0,0-1 0,1 1 0,-1 0 0,1-1 0,-1 1 0,0-1 0,1 1 0,-1 0 0,0-1 0,0 1 0,0 0 0,0-1 0,1 1 0,-1 0 0,0 0 0,0-1 0,0 1 0,0 0 0,0-1 0,-1 2 0,0 2 0,0 0 0,0 0 0,0 0 0,-1 0 0,0 0 0,0 0 0,0 0 0,0-1 0,-1 1 0,1-1 0,-1 0 0,0 0 0,0 0 0,-6 5 0,-5 4 0,-1-1 0,-16 10 0,6-7 0,0-1 0,-1 0 0,-1-2 0,0-2 0,0 0 0,-30 5 0,52-13 0,1-1 0,-1 0 0,1 0 0,-1 0 0,1 0 0,-1-1 0,-6-1 0,10 2 0,1-1 0,-1 1 0,1 0 0,-1 0 0,0 0 0,1 0 0,-1-1 0,1 1 0,-1 0 0,1 0 0,-1-1 0,1 1 0,-1-1 0,1 1 0,-1 0 0,1-1 0,-1 1 0,1-1 0,-1 1 0,1-1 0,0 1 0,-1-1 0,1 1 0,0-1 0,0 1 0,-1-1 0,1 0 0,0 1 0,0-1 0,0 1 0,0-1 0,0 0 0,0 1 0,0-1 0,0 0 0,0 1 0,0-1 0,0 1 0,0-1 0,0 0 0,0 1 0,1-1 0,-1 1 0,0-1 0,0 1 0,1-1 0,-1 0 0,0 1 0,1-1 0,-1 1 0,1 0 0,-1-1 0,1 1 0,-1-1 0,1 1 0,-1 0 0,1-1 0,-1 1 0,2-1 0,3-3 0,0 1 0,0-1 0,0 1 0,0 0 0,1 0 0,0 1 0,-1-1 0,1 1 0,0 1 0,12-3 0,5 0 0,37 0 0,-38 4 0,0 2 0,1 0 0,-1 1 0,0 1 0,-1 1 0,1 1 0,-1 1 0,0 1 0,0 1 0,-1 1 0,-1 0 0,1 2 0,-2 0 0,1 1 0,-2 1 0,0 1 0,-1 0 0,0 1 0,-1 1 0,-1 0 0,-1 1 0,0 0 0,-1 1 0,-1 1 0,-1 0 0,-1 0 0,-1 1 0,10 38 0,-5 15-1365,-6-7-5461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29.823"/>
    </inkml:context>
    <inkml:brush xml:id="br0">
      <inkml:brushProperty name="width" value="0.05" units="cm"/>
      <inkml:brushProperty name="height" value="0.05" units="cm"/>
    </inkml:brush>
  </inkml:definitions>
  <inkml:trace contextRef="#ctx0" brushRef="#br0">431 433 24575,'2'-1'0,"1"0"0,-1 0 0,0 0 0,1 0 0,-1 0 0,0 0 0,0-1 0,0 1 0,0-1 0,0 1 0,3-4 0,5-4 0,21-14 0,-1-2 0,-1 0 0,28-32 0,-49 47 0,0 1 0,0-1 0,-1-1 0,0 1 0,0-1 0,-2 0 0,1-1 0,-1 1 0,-1-1 0,0 0 0,-1 0 0,0 0 0,2-19 0,-5 28 0,0-1 0,0 0 0,0 1 0,-1-1 0,0 0 0,1 1 0,-1-1 0,0 1 0,0-1 0,-1 1 0,1-1 0,-1 1 0,0 0 0,0 0 0,0 0 0,0 0 0,-3-3 0,1 2 0,0 1 0,0 0 0,-1 0 0,1 0 0,-1 0 0,0 1 0,0 0 0,1 0 0,-1 0 0,-10-2 0,0 2 0,-2-1 0,1 2 0,0 0 0,0 1 0,0 1 0,-28 5 0,12 0 0,1 2 0,0 1 0,1 2 0,-52 26 0,61-26 0,0 0 0,1 2 0,1 1 0,0 0 0,1 2 0,0 0 0,-17 21 0,30-32 0,0 1 0,0 0 0,1 0 0,0 0 0,1 1 0,-1-1 0,1 1 0,0 0 0,1 0 0,0 0 0,0 0 0,0 0 0,1 1 0,0-1 0,0 1 0,1-1 0,0 0 0,0 1 0,1-1 0,0 0 0,0 1 0,1-1 0,0 0 0,0 0 0,1 0 0,0 0 0,0 0 0,0-1 0,1 1 0,0-1 0,0 0 0,6 7 0,5 2 0,0 0 0,1 0 0,1-2 0,0 0 0,1-1 0,23 13 0,124 52 0,-139-65 0,67 24 0,-58-24 0,-1 1 0,0 2 0,-1 1 0,-1 2 0,36 26 0,-65-42 0,0 0 0,-1 1 0,1-1 0,-1 1 0,0 0 0,1-1 0,-1 1 0,0 0 0,-1 0 0,1 1 0,2 4 0,-4-6 0,0-1 0,1 1 0,-1 0 0,0 0 0,0-1 0,0 1 0,0 0 0,-1 0 0,1-1 0,0 1 0,-1 0 0,1-1 0,-1 1 0,1 0 0,-1-1 0,0 1 0,0-1 0,0 1 0,0-1 0,0 1 0,0-1 0,0 0 0,0 0 0,0 1 0,-2 0 0,-6 5 0,0-1 0,-1 0 0,1 0 0,-1-1 0,0-1 0,0 1 0,-1-2 0,1 1 0,-14 1 0,-103 15 0,122-20 0,-205 16 0,176-15 0,0-2 0,0-2 0,0-1 0,-39-10 0,15-6-1365,14-4-5461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0.240"/>
    </inkml:context>
    <inkml:brush xml:id="br0">
      <inkml:brushProperty name="width" value="0.05" units="cm"/>
      <inkml:brushProperty name="height" value="0.05" units="cm"/>
    </inkml:brush>
  </inkml:definitions>
  <inkml:trace contextRef="#ctx0" brushRef="#br0">0 232 24575,'37'-3'0,"9"1"0,-44 3 0,-1-1 0,0 0 0,1 1 0,-1-1 0,0 1 0,0-1 0,1 1 0,-1-1 0,0 1 0,0 0 0,0 0 0,0-1 0,0 1 0,0 0 0,0 0 0,0 0 0,0 0 0,0 1 0,-1-1 0,1 0 0,0 0 0,-1 0 0,1 0 0,-1 1 0,1-1 0,-1 0 0,1 3 0,3 42 0,-4-30 0,7 38 0,2-1 0,26 88 0,-4-22 0,-31-115 0,-6-17 0,-6-24 0,2-8 0,2 0 0,1-1 0,0-90 0,7 111 0,2 1 0,1-1 0,1 1 0,1-1 0,2 1 0,0 1 0,1-1 0,1 1 0,14-24 0,-18 38 0,0 1 0,0 0 0,1 1 0,-1-1 0,2 1 0,-1 0 0,1 1 0,0 0 0,0 0 0,14-8 0,-17 12 0,0-1 0,1 2 0,-1-1 0,1 0 0,0 1 0,-1 0 0,1 0 0,0 0 0,0 1 0,0-1 0,0 1 0,-1 1 0,1-1 0,0 1 0,0-1 0,0 1 0,-1 0 0,1 1 0,0 0 0,-1-1 0,1 1 0,4 3 0,4 4 0,0 0 0,0 0 0,-1 1 0,-1 1 0,0 0 0,0 0 0,-1 1 0,10 14 0,1 7 0,-1-1 0,17 41 0,-25-43-170,-1 0-1,-1 1 0,-1 0 1,-2 0-1,-2 1 0,0 0 1,0 51-1,-5-42-6655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0.775"/>
    </inkml:context>
    <inkml:brush xml:id="br0">
      <inkml:brushProperty name="width" value="0.05" units="cm"/>
      <inkml:brushProperty name="height" value="0.05" units="cm"/>
    </inkml:brush>
  </inkml:definitions>
  <inkml:trace contextRef="#ctx0" brushRef="#br0">1 481 24575,'0'-3'0,"1"0"0,-1 1 0,1-1 0,0 1 0,0-1 0,1 1 0,-1-1 0,0 1 0,1 0 0,-1 0 0,1 0 0,0 0 0,0 0 0,0 0 0,4-3 0,36-26 0,-38 28 0,13-7 0,0 1 0,1 0 0,0 1 0,36-10 0,82-12 0,-59 15 0,-49 9 0,4-1 0,0 0 0,0-2 0,0-2 0,35-16 0,-62 24 0,0 0 0,-1 0 0,1-1 0,-1 1 0,0-1 0,6-6 0,-9 9 0,-1 0 0,1 0 0,0 0 0,0 0 0,0 0 0,-1 0 0,1 0 0,0 0 0,-1-1 0,1 1 0,-1 0 0,1 0 0,-1 0 0,0-1 0,1 1 0,-1 0 0,0-1 0,0 1 0,0 0 0,0-1 0,0 1 0,0 0 0,-1 0 0,1-1 0,0 1 0,-1 0 0,1 0 0,-1-1 0,1 1 0,-1 0 0,-1-2 0,2 2 0,-1 1 0,1-1 0,-1 1 0,0 0 0,1-1 0,-1 1 0,0-1 0,1 1 0,-1 0 0,0 0 0,1-1 0,-1 1 0,0 0 0,0 0 0,1 0 0,-1 0 0,0 0 0,0 0 0,1 0 0,-1 0 0,0 0 0,0 0 0,1 0 0,-1 0 0,0 1 0,0-1 0,1 0 0,-1 0 0,0 1 0,1-1 0,-1 1 0,0-1 0,1 1 0,-1-1 0,1 1 0,-1-1 0,1 1 0,-1-1 0,1 1 0,-1-1 0,1 1 0,-1 0 0,1 0 0,-20 32 0,16-21 0,0 1 0,0-1 0,2 1 0,-1 0 0,2 0 0,0 0 0,0 0 0,1 0 0,1 1 0,3 16 0,4 16 0,23 70 0,-15-61 0,-2-7 0,-3-13 0,6 40 0,-18-66 0,-6-13 0,-6-16 0,-1-8 0,2-1 0,2-1 0,0 0 0,2 0 0,2-1 0,0 0 0,2 0 0,2 0 0,0-1 0,2 1 0,2-1 0,1 1 0,1 0 0,1 0 0,2 0 0,13-36 0,-15 55 0,0 1 0,0-1 0,1 1 0,0 0 0,1 1 0,1 0 0,-1 0 0,1 0 0,1 1 0,0 0 0,0 1 0,12-8 0,-14 11 0,0 1 0,0 1 0,0-1 0,1 1 0,-1 0 0,1 1 0,0 0 0,-1 0 0,1 1 0,0 0 0,0 0 0,0 1 0,1 0 0,-1 0 0,0 1 0,0 0 0,-1 0 0,1 1 0,13 5 0,-10-3 0,0 1 0,0 0 0,-1 0 0,1 2 0,-1-1 0,-1 1 0,0 0 0,0 1 0,0 0 0,-1 1 0,0 0 0,0 0 0,-1 1 0,0 0 0,-1 0 0,0 0 0,8 21 0,-11-22 0,0 0 0,0-1 0,-1 2 0,0-1 0,-1 0 0,0 0 0,-1 0 0,1 1 0,-2-1 0,1 0 0,-1 0 0,-1 1 0,1-1 0,-2 0 0,1 0 0,-1 0 0,-1-1 0,0 1 0,0-1 0,0 0 0,-1 0 0,0 0 0,-8 8 0,-5 2-170,0-1-1,-1-1 0,-1-1 1,0-1-1,-1 0 0,-1-2 1,-37 17-1,-17 3-6655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1.134"/>
    </inkml:context>
    <inkml:brush xml:id="br0">
      <inkml:brushProperty name="width" value="0.05" units="cm"/>
      <inkml:brushProperty name="height" value="0.05" units="cm"/>
    </inkml:brush>
  </inkml:definitions>
  <inkml:trace contextRef="#ctx0" brushRef="#br0">17 71 24575,'0'-3'0,"-1"-1"0,1 0 0,-1 1 0,0-1 0,0 1 0,0-1 0,-3-4 0,3 6 0,0-1 0,0 0 0,0 1 0,0-1 0,0 0 0,1 0 0,-1 0 0,1 0 0,0 1 0,0-6 0,0 8 0,0 0 0,0 0 0,0 0 0,0 0 0,0 0 0,0 0 0,0 0 0,0 0 0,0-1 0,0 1 0,0 0 0,0 0 0,0 0 0,0 0 0,0 0 0,0 0 0,0 0 0,0 0 0,0 0 0,0 0 0,0-1 0,0 1 0,0 0 0,0 0 0,0 0 0,1 0 0,-1 0 0,0 0 0,0 0 0,0 0 0,0 0 0,0 0 0,0 0 0,0 0 0,0 0 0,0 0 0,1 0 0,-1 0 0,0 0 0,0 0 0,0 0 0,0 0 0,0 0 0,0 0 0,0 0 0,0 0 0,1 0 0,-1 0 0,0 0 0,0 0 0,0 0 0,0 0 0,0 0 0,0 0 0,0 0 0,0 0 0,0 0 0,0 0 0,1 0 0,-1 0 0,0 1 0,0-1 0,8 9 0,5 14 0,7 22 24,-3 1 0,-2 1 0,-1 0 0,12 89 0,-19-74-395,-2 1-1,-3 0 1,-9 83 0,1-90-6455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1.509"/>
    </inkml:context>
    <inkml:brush xml:id="br0">
      <inkml:brushProperty name="width" value="0.05" units="cm"/>
      <inkml:brushProperty name="height" value="0.05" units="cm"/>
    </inkml:brush>
  </inkml:definitions>
  <inkml:trace contextRef="#ctx0" brushRef="#br0">174 887 24575,'-16'-17'0,"2"-1"0,-1 0 0,2-2 0,1 1 0,0-1 0,-12-32 0,9 17 0,3-1 0,0 0 0,-6-41 0,14 50 0,0 0 0,2-1 0,1 1 0,1-1 0,2 1 0,0 0 0,2 0 0,1 0 0,14-47 0,-14 62 0,-1-1 0,2 1 0,-1-1 0,2 2 0,0-1 0,0 1 0,1 0 0,0 0 0,1 1 0,0 0 0,1 0 0,0 1 0,0 1 0,1 0 0,0 0 0,1 1 0,-1 0 0,1 1 0,1 1 0,-1 0 0,23-6 0,-13 7 0,-1 1 0,1 2 0,0 0 0,0 1 0,0 1 0,0 1 0,0 1 0,0 0 0,-1 2 0,0 1 0,22 9 0,7 5 0,-1 2 0,0 2 0,61 43 0,-55-30 0,0 3 0,84 82 0,-113-96 0,-2 1 0,0 1 0,-2 1 0,-1 2 0,-1 0 0,25 55 0,-39-73 0,-1 0 0,-1-1 0,0 1 0,-1 0 0,0 1 0,-1-1 0,-1 1 0,0-1 0,0 1 0,-2-1 0,0 1 0,0-1 0,-1 1 0,-1-1 0,0 0 0,-1 0 0,0 0 0,-1 0 0,0-1 0,-1 0 0,-1 0 0,0 0 0,0-1 0,-1 0 0,-1 0 0,0-1 0,0 0 0,-1-1 0,0 0 0,0-1 0,-14 9 0,-1-1 11,-1-1 0,-1-2 0,-1 0 0,1-2 0,-2 0 0,0-3-1,0 0 1,0-2 0,-1 0 0,-30 0 0,24-4-197,-1-1 1,1-2-1,0-2 0,0-1 1,0-2-1,1-1 1,-69-24-1,36 2-6640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13T05:09:08.304"/>
    </inkml:context>
    <inkml:brush xml:id="br0">
      <inkml:brushProperty name="width" value="0.05292" units="cm"/>
      <inkml:brushProperty name="height" value="0.05292" units="cm"/>
      <inkml:brushProperty name="color" value="#FF0000"/>
    </inkml:brush>
  </inkml:definitions>
  <inkml:trace contextRef="#ctx0" brushRef="#br0">2417 3545 0,'-18'0'16,"0"0"15,18-17-31,-17 17 15,17-18 1,-18 18 0,0 0-1,-35 0 1,0 18 0,1-1-1,-37 1 1,1 0-1,18 17 1,52-17-16,-35-1 16,0 54-1,-17-18 1,17 17 15,0-17-15,17 18-1,1-1 1,0 1 0,35-36-1,0 71 1,18-35 0,17-19-1,0 19 1,18 0-1,-18-36 1,36 18 0,-1 0-1,-34-18 17,52 0-32,18-17 31,17-18-16,18 0 1,-70-18 0,70 18-1,-18-17 1,19 17 0,-19-18-1,18 18 1,-35-18-1,17 1 1,1-1 0,-36 18-1,53-18 1,-17 1 15,-1-1-15,-35 0-1,-35 1 1,0-1 0,0 1-1,0-19 1,-18 1 0,1 0-1,-1-18 1,-17-18-1,-18-35 17,0 53-32,-36-52 15,-17-1 1,-35 18 15,18 17-15,-54-35-1,-17 36 1,0 34 0,17 19-1,36-1 1,-71 18 0,1-18-1,-1 18 1,53 0-1,-106 0 1,107 0 0,-19 18-1,1 17 17,70-35-17,35 18-15,-17-18 16</inkml:trace>
  <inkml:trace contextRef="#ctx0" brushRef="#br0" timeOffset="868.04">4374 3898 0,'0'0'0,"-17"18"0,17-1 15,17-17 1,19 0-16,87-17 31,71-18-15,53-18-1,-18 17 1,-105 19 0,-71 17-16,0-18 15,-18 18 1,-35 18 0,-18-1-1,-17-17 1</inkml:trace>
  <inkml:trace contextRef="#ctx0" brushRef="#br0" timeOffset="1384.4">5627 3457 0,'0'0'0,"0"-35"16,0 17-1,0-17 1,17 35 15,-17 35-15,18 18-1,-18-35-15,18 52 16,35 19 0,-18-19-1,53 18 1,0-35 0,18-35-1,-53-36 1,-35 1-16</inkml:trace>
  <inkml:trace contextRef="#ctx0" brushRef="#br0" timeOffset="1550.4">5750 3634 0,'-35'0'0,"70"0"16,-158 0-1,105 17 1,71-34-1,0-1 1,35 0 0,18 1-1</inkml:trace>
  <inkml:trace contextRef="#ctx0" brushRef="#br0" timeOffset="1768.67">6050 3563 0,'0'0'0,"18"18"47,35 52-16,-36-52-31,19 17 16,17-17-1</inkml:trace>
  <inkml:trace contextRef="#ctx0" brushRef="#br0" timeOffset="1934.66">6032 3369 0,'0'0'0,"-17"-35"0,-1 17 0,1 0 15,-1 18 1,36 0 15,-1 0-31,1 18 0</inkml:trace>
  <inkml:trace contextRef="#ctx0" brushRef="#br0" timeOffset="2166.75">6227 3316 0,'17'18'31,"-17"-1"-31,18 1 16,-18 0 0,17-1-16,36 71 15,-17-17 1,-19-53-16,19 52 15,-1 1 1,-35-54 0</inkml:trace>
  <inkml:trace contextRef="#ctx0" brushRef="#br0" timeOffset="2366.85">6332 3598 0,'0'0'16,"-17"0"-16,17-35 31,17 17-31,1 18 16,70-35 0,-35 17-1,0 1 1</inkml:trace>
  <inkml:trace contextRef="#ctx0" brushRef="#br0" timeOffset="2770.46">6544 3298 0,'18'18'62,"-1"35"-46,1-18-16,0 71 31,-1 0-15,1-53-1,-18-18-15,17 0 16</inkml:trace>
  <inkml:trace contextRef="#ctx0" brushRef="#br0" timeOffset="3135.46">6773 3581 0,'0'0'0,"-35"-18"31,17 18-31,18-18 16,36 18-1,-1-17 1,36-1 15,-54 0-31,18 1 16,1-1-1,-54 1 1,-35 17 0,0 0-1,0 35 1,36 35 0,70 1-1,17-18 1,89-18-1</inkml:trace>
  <inkml:trace contextRef="#ctx0" brushRef="#br0" timeOffset="3752.54">6862 4198 0,'0'-18'15,"0"1"1,0-1-16,0-17 16,-36 17-1,-17 18 1,0 18 15,18 17-15,35-17-16,-18 35 15,36-36 1,35 19 0,-18-36-1,36-18 1,-1-17 0,-52-54-1,-36-16 1,-34-1-1,34 53 1,0 35 15,36 71-15,17 18 0,18 70-1,-18-71 1,18-34-1</inkml:trace>
  <inkml:trace contextRef="#ctx0" brushRef="#br0" timeOffset="4117.53">7091 4075 0,'-18'0'0,"1"0"15,17 17 16,17-17 1,1 0-32,35-17 31,-36-1-31,1 0 31,-18-35-15,-53 18-1,0 17 1,36 36 0,-1 0-16,18 35 15,0 17 1,0-17 0,53-18-1,35-52 1</inkml:trace>
  <inkml:trace contextRef="#ctx0" brushRef="#br0" timeOffset="4438.56">7461 3881 0,'0'0'0,"0"-18"0,0 0 16,-35-17-1,0 17 1,-1 18-1,1 36 1,17 17 0,36-1-1,17-16 1,18 17 0,18-18-1,-53 0 1,-36 0-1,-17-17 1,-54 0 0,1-54-1</inkml:trace>
  <inkml:trace contextRef="#ctx0" brushRef="#br0" timeOffset="5535.66">7161 3052 0,'0'0'0,"-17"-36"15,-54-52 1,71 70 0,18 18-1,52-17 1,1 17-1,-18 0-15,53 35 16,52 18 0,-16 0-1,-72-18 1,1 36 0,-54 17-1,-52 0 1,0 0 15,17-35-31,-17 0 31,35 0-31,17 0 32,1-18-17,35 1 1,18-19-1,-19-17 1,-16-17 0,-1 17-1,-35 17 1,-35 18 0,17 1-1,0-1 1,18 36-1,18-1 1,17 1 15,-17-18-15,0-36-16,-1 54 16,-17-18-1,-35 0 1,-18-36-1,35 1 1,1-36-16</inkml:trace>
  <inkml:trace contextRef="#ctx0" brushRef="#br0" timeOffset="5985.68">8290 3581 0,'-35'-53'31,"35"70"0,18 1-31,-18 0 16,35 35-1,-35-18-15,35 53 16,0 18 0,1-36-1,-36-52 1,0 0 0,0-71-1,17-35 1,1 35-1,17-18 1,18 54 15,0 69-15,-18 1 0,-17 0-1,17-17 1</inkml:trace>
  <inkml:trace contextRef="#ctx0" brushRef="#br0" timeOffset="6368.68">8767 3757 0,'0'0'0,"-18"0"15,18-18 1,18 18-1,-1-17 1,1-1 0,17 1-16,0-1 31,-17 18-31,0-35 16,-18 17-1,-18-17 1,-35 35-1,0 0 1,0 35 0,18 53-1,53-17 1,17-18 0,35-18-1,1-17 1</inkml:trace>
  <inkml:trace contextRef="#ctx0" brushRef="#br0" timeOffset="6801.84">9243 3634 0,'0'0'0,"-53"-53"31,35 53-31,1-18 15,-36 0 1,17 18 0,1 18-1,0 17 1,35 36 0,0-36-16,0 0 15,53 18 1,0-35-1,0-18 1,-1-35 0,-34-36 15,0 1-15,-18 52-1,0 0 1,0 54-1,17 34 1,36-35 0,-17-17-1</inkml:trace>
  <inkml:trace contextRef="#ctx0" brushRef="#br0" timeOffset="7274.84">9631 3492 0,'-18'-17'0,"36"34"0,-53-52 16,-1 0-16,1 35 31,0 53-15,17 0-1,0-36-15,18 36 16,18 18-1,17-36 1,36-35 0,-36-17-1,18-54 1,-35-17 0,-18 17-1,-18-35 1,-17 18-1,17 53 1,18 70 31,0 36-31,35 35-1,-35-71-15,36 35 16,-19 19-1,19-19 1</inkml:trace>
  <inkml:trace contextRef="#ctx0" brushRef="#br0" timeOffset="7674.18">9966 3563 0,'-18'-18'16,"36"36"-16,-53-36 0,35 1 16,-18 17-1,36 0 1,-1 0 0,1-18-1,35 0 1,-35 18-1,-1-35 1,-17 18 0,-35-1-1,-18 0 1,-18 36 0,54 17-1,17 18 1,0-35-16,17 17 15,72 18 17,-54-53-32</inkml:trace>
  <inkml:trace contextRef="#ctx0" brushRef="#br0" timeOffset="7987.02">10125 3422 0,'0'0'0,"0"-18"0,-18 1 16,18-19 0,35 54-1,1 17 1,17 36 0,-53-36-1,17 18 16,-17-71 1,0-35-17,0-35 1,35 35 0,-17 36-16,17-19 15,-17 36-15</inkml:trace>
  <inkml:trace contextRef="#ctx0" brushRef="#br0" timeOffset="8270.23">10848 3334 0,'-18'0'16,"36"0"-16,-53 0 0,35 17 31,0 1-15,17 17-1,19 18 1,-36-35-1,17-1-15,-17 1 0</inkml:trace>
  <inkml:trace contextRef="#ctx0" brushRef="#br0" timeOffset="8435.81">10795 3087 0,'0'0'0,"-18"-18"15,18 1-15,-17-1 32,17 36-17</inkml:trace>
  <inkml:trace contextRef="#ctx0" brushRef="#br0" timeOffset="8872.53">10971 3316 0,'0'0'15,"36"35"1,-19-17 0,-17 0 15,0-1-31,0 1 15,0 0-15,-17-18 16,34 0 31,1-18-31,35 0-1,-18 1 1,0 17-1,-17 0 1,-18 17-16,18-17 16,-1 0-1,19-17 1,-36-1 0,17 0-1,1-17 1</inkml:trace>
  <inkml:trace contextRef="#ctx0" brushRef="#br0" timeOffset="9370.29">11518 2893 0,'0'0'0,"-17"-18"16,-19 0-1,1 18 1,17 18 0,1 53-1,-1 17 1,36 18-1,35 17 1,-18-35 0,35 18-1,-34-18 1,-54 1 0,-17-54-1,17-35 1</inkml:trace>
  <inkml:trace contextRef="#ctx0" brushRef="#br0" timeOffset="9837.4">11395 3316 0,'0'0'0,"17"-18"16,-17 1-1,36 17 1,34 0-1,-17-18 1,53 18 0,-18-17-1,-17-19 1,-54 36 0,-17-17-1,-70 17 1,17 35 15,18-17-15,35 34-1,17 1 1,18-17 0,36-19-1,-18-34 1,-18-1-1,-17-35 1,-36 0 0,-70 18-1,0 17 1,35 18-16</inkml:trace>
  <inkml:trace contextRef="#ctx0" brushRef="#br0" timeOffset="11837.9">6985 4762 0,'-18'0'31,"1"0"-31,34 0 47,1 0-47,17 18 16,36 0-1,-1-18 17,1 17-17,-36-17 1,-17 0-16,-1 0 16,1 18-1,-18 17 1,0 36-1,18 35 1,52 123 15,-34-123-31,-1 17 16,0 36 0,0-18-1,-17-17 16,-18-89-15,0 18 0,-18-18-1,1-17 1,-1-18 15,1 0-15,-19 0-1,19 0-15,-54 0 16,-35 0 0,0 0-1,-35 17 1,-17 1 0</inkml:trace>
  <inkml:trace contextRef="#ctx0" brushRef="#br0" timeOffset="13071.2">1799 4762 0,'0'0'0,"-17"-17"31,-1-1-15,0 18-1,1-17 1,-19 17 0,19 17-1,-1 1 1,0-18-16,1 70 15,17-17 1,0 71 0,0-54-1,17 71 1,-17-17 0,0 17-1,0-17 16,0-19-15,0-16 0,0-37-1,0 19 1,0-36 0,0 18-1,18 18 1,0 17-1,52-35 1,-17-18 0,53 0-1,-53-17-15</inkml:trace>
  <inkml:trace contextRef="#ctx0" brushRef="#br0" timeOffset="13905.11">7355 5433 0,'0'0'0,"71"-18"31,-36 18-31,142-35 15,-54 17 1,53 1 0,-34-1-1,-72 0 17,-35 18-32,-17 0 31,0 0-31,-18-17 31</inkml:trace>
  <inkml:trace contextRef="#ctx0" brushRef="#br0" timeOffset="14839.02">8520 4798 0,'0'-18'0,"0"36"0,52-89 31,-34 71-15,0-17-16,17-36 15,-17 17 1,-1 1-1,-17-35 1,-17 52 0,17 0-16,-36 1 15,-17 52 1,-17 53 0,35 36-1,35-1 1,53 142-1,-1-142 1,37 106 15,-89-211-31,0 35 32,-18-53-32</inkml:trace>
  <inkml:trace contextRef="#ctx0" brushRef="#br0" timeOffset="15389.5">8502 5203 0,'0'0'0,"0"-17"0,18-1 16,34-17 0,-16 17-1,70 1 1,17-19-1,18-17 1,-53 36 0,-70-1-1,-18-17 1,-53 17 0,-17 18-1,17 0 16,0 36-15,17 16 0,36 54-1,0-70 1,18 16 0,17-34-1,18-18 1,-17-35-1,-1 0 1,-18-1 0,1-17-1,0 53 1,-1 18 0,19 53 15,-19-54-16,36 18 1</inkml:trace>
  <inkml:trace contextRef="#ctx0" brushRef="#br0" timeOffset="15656.39">9472 4974 0,'0'0'0,"0"-35"0,0 17 15,-18 1-15,-34-19 16,16 36 0,1 18-1,17 35 1,18-35 0,0 70-1,18-53-15,17 36 31,1-54-15,34-34-16</inkml:trace>
  <inkml:trace contextRef="#ctx0" brushRef="#br0" timeOffset="16372.66">9701 4921 0,'-35'-17'31,"17"17"-31,18 17 16,18 1 15,17-18-15,18 0-1,0 0 16,-35-18-31,-1 18 16,1-17 0,-18-19-1,-35 1 1,17 35 0,-35-18-1,18 36 1,17 35-1,1 18 1,34-36 0,36 35 15,0-34-31,18-36 16,-36-18-1,36 0-15,34-35 31,-52-35-15,-70 0 0,-1 35-1,-35-53 1,0 18 0,18 18-1,35 52 1,0 0-1,0 36 1,0 35 0,18 53-1,17-36 1,18 54 0,-18-18-1,0-54 1</inkml:trace>
  <inkml:trace contextRef="#ctx0" brushRef="#br0" timeOffset="16589.16">10072 4798 0,'-18'0'0,"36"0"0,-36-18 16,36 0-1,70 1 17,-53 17-32,53-18 15,-17 1 1,-53 17 0</inkml:trace>
  <inkml:trace contextRef="#ctx0" brushRef="#br0" timeOffset="16912.4">10742 4745 0,'18'0'15,"-1"0"1,1 0 0,0-18-16,35 18 15,-1-17 16,-16-1-15,-19 18 0</inkml:trace>
  <inkml:trace contextRef="#ctx0" brushRef="#br0" timeOffset="17790.45">11236 4339 0,'0'-17'16,"0"34"-16,0-52 16,0 53 15,0-1-31,0 18 16,35 54-1,1 16 1,-19-34-1,1-18 1,-1-35-16</inkml:trace>
  <inkml:trace contextRef="#ctx0" brushRef="#br0" timeOffset="18190.7">11236 4551 0,'0'0'0,"0"-18"0,0 1 16,18-1 0,17 18-1,-35-18-15,53 1 16,0-1 0,0 0-1,-18-17 1,-17 17-1,-18 1 1,0-18 15,-18 17-31,36 53 32,17 53-1,18 18-16,-18-35 1,-17-54-16,17 36 16,-17-17-16,-1-19 15,1 1-15</inkml:trace>
  <inkml:trace contextRef="#ctx0" brushRef="#br0" timeOffset="18743.04">11924 4463 0,'0'17'31,"18"-17"16,-1 0-31,1 0-16,35-17 31,-36 17-31,36-18 16,-53-17-1,-17-1 1,-36 36 0,-18-17-1,18 34 16,36 1-15,34 53 0,1-18-1,17-36-15,36 54 16,-1-36 0,36-17-1,-35-36 1</inkml:trace>
  <inkml:trace contextRef="#ctx0" brushRef="#br0" timeOffset="19157">12488 4374 0,'-17'-17'0,"34"34"0,-52-52 16,0 18-16,-1 17 31,19 0-16,17 17-15,-18 36 16,18-18 0,0 36-1,18-18 1,-1-18 0,72-35-1,-36-18 1,17-52 15,-70 17-31,-17 0 16,-1 0-1,0 53 1,18 18 0,0 17 15,36 18-16,-19 0 1,18-35-16</inkml:trace>
  <inkml:trace contextRef="#ctx0" brushRef="#br0" timeOffset="19639.99">12947 4374 0,'-18'-17'0,"36"34"0,-71-69 32,35 34-32,1 18 0,-36-18 15,18 18 1,17 36 0,0-1 15,18 18-16,36 0 1,16-36 0,19-17-1,0-35 1,-54-18 0,18-35-1,-70-89 16,18 107-31,-19 17 16,36 35 0,0 36-1,18 70 1,0 18 0,17-18 15,0 0-16,0-70-15</inkml:trace>
  <inkml:trace contextRef="#ctx0" brushRef="#br0" timeOffset="20057.7">13282 4304 0,'-18'-18'0,"36"36"0,-53-36 0,17 18 15,1 0 1,-1 0 0,36 0-1,17-17 1,18-1 0,17 0 15,-52 1-16,0-1-15,-1 0 16,-17 1 0,-35-19-1,0 36 1,-18 0 0,17 36-1,36 34 1,18-17-1,0-17 1,52-1 0,-34-35-16</inkml:trace>
  <inkml:trace contextRef="#ctx0" brushRef="#br0" timeOffset="20430.88">13511 4039 0,'0'0'0,"-35"-70"31,53 70-31,35 35 16,-18 18 0,53 35-1,-35 0 1,-18-52-1,-35 17 1,-17-36 0,-36-34-1,17-19 1,19-52 0,52-71 15,-17 124-31,-1 0 15,54-18 1,-36 53 0,1 35-1</inkml:trace>
  <inkml:trace contextRef="#ctx0" brushRef="#br0" timeOffset="21391.31">14235 3563 0,'0'-53'16,"0"106"-16,-18-212 15,18 106-15,-35-70 16,17 88-16,18 17 16,-35-17-1,-18 70 1,0 53 0,18 71-1,52 88 1,36 17-1,-18-105 1,36 71 0,-36-36 15,-35-142-31,-35-34 31,0-53-15,17-71-1,0-35 1,18-53 0,0 159-1,18-36 1,17 36 0,36 17-1,-1 0 1,54 1-1,-1-18 1,-52-1 0,-53-17-1,-54 18 17,-17 17-17,-35 18 1,18 53-1,52 0 1,0-17 0,18 34-1,18-17 1,35-35 0,-35-18-1,35-18 1,-18-35-1,-18 0 1,1 18 0,-18 17-16,0 1 15,18 34 1,-1 36 15,-17-18-31,18 1 16,17-1-1,-17-17-15</inkml:trace>
  <inkml:trace contextRef="#ctx0" brushRef="#br0" timeOffset="21627.27">14887 3739 0,'0'0'0,"-35"-105"31,35 87-31,-18 18 0,1 18 16,-19 52 0,36 71 15,18-88-15,17 0-1,1-35 1,-19-18-16</inkml:trace>
  <inkml:trace contextRef="#ctx0" brushRef="#br0" timeOffset="22280.95">15046 3828 0,'0'0'0,"0"-18"0,0 0 16,0 1 0,0 34 15,18-17-16,-1 18 1,19-18 15,-19 0-31,18 0 16,1-35 0,-19 17-1,1-35 1,-53-17-1,-1 17 1,1 35 0,-18 36-1,18 52 1,17 36 0,36 0-1,0-53 1,87-18-1,-52-35 1,53-35 15,-53-36-31,18-52 32,-36-36-17,-35-35 1,-18 123-1,-17 36 1,-18 18 0,0 52-1,36 53 1,17 0 0,35 36-1,35 17 1,-17-53-1,-17-53 17</inkml:trace>
  <inkml:trace contextRef="#ctx0" brushRef="#br0" timeOffset="22691.46">15469 3669 0,'-17'0'15,"34"0"-15,-34-18 0,34 1 16,1-1 0,17 0-1,0 1-15,18-1 16,36-17 0,-1 17-1,-53-17 1,-35 0-1,-35-1 1,17 36 0,1 18 15,-1 17-31,18 18 31,18 35-15,34 1-1,1-1 1,-53-35 0,-70-36-1,-71-17 1</inkml:trace>
  <inkml:trace contextRef="#ctx0" brushRef="#br0" timeOffset="27027.05">1587 6650 0,'0'-18'15,"18"18"17,-18-17-32,18 17 15,-18-18 1,0 0-1,0 1 1,-18 17 15,18 17-15,0 1-16,0 35 16,18 35-1,-1 36 1,1 17-1,0-71 1,-18 54 0,0-1-1,-18-52 17,18-1-17,-18-52 1,18-36-1,0 1 1,18 17 0,-18-18 15,18 18-31,17 0 16,36 0-1,-19 0 1,90 0-1,-1 0 1,35 18 0,-35-1 15,-70-17-31,87 18 16,107-18-1,-159 0-15,88 18 16,176-1-1,-211 1 1,17-1 0,71 1-1,124 0 17,-177-1-32,-18-17 15,71 0 1,0 18-1,-18 0 1,-70-18 0,123 17 15,-17-17-15,17 0-1,-35 0 1,0 0-1,-88 0 1,53 0 0,52 18 15,-123-18-31,-35 0 16,70 18-1,-34-1 1,16-17-1,-70 0 1,71 0 0,-18 0-1,-52-17 17,-37 17-17,-16-18 1,-19 18-1,-17-18 17,18 18-17,-18-17 1,0-19 0,18-17-1,-18-17 1,0 17-1,17-88 1,1-18 0,0 0 15,-1 54-31,1 34 16,17-70-1,-35 53 1,18 17-1,-18 18 1,17 36 0,-34-1-1,-1 0 1,-17 18 0,17 0-1,-17-17 1,-18 17-1,0 0 1,18 0 0,-36 17-1,-105-17 17,-36 0-17,1 18 1,-19-18-1,-140 18 1,-18-1 0,-18 18-1,124-17 1,-159 17 0,0 18-1,35-17 1,71-1-1,106-18 1,-71 19 0,18-19 15,35 1-15,-18 0-1,195-18 1,-124 0-1,17-18 1,-17 18 0,71 0-1,-36-18 1,18 18 0,-18 0-1,18 0 1,17 0 15,54 0-15,-54-17-1,89 17 1,-35-18 0,34 18-1,1-18 1,-18 18-1,18 0 1,-36-17 0,36 17-1,-36 0 1,-17 17 0,18 1-1,17-18 1,53 18-1,17-18 1</inkml:trace>
  <inkml:trace contextRef="#ctx0" brushRef="#br0" timeOffset="28094.08">8819 6879 0,'18'0'15,"0"0"1,-1-17-16,1 17 16,35 0-1,0-18 1,0 18-16,53-18 16,123-35-1,0 0 1,-105 36-1,-54-1 1,-52 18 15,-36-18-15,1 18 0,-19 0-16</inkml:trace>
  <inkml:trace contextRef="#ctx0" brushRef="#br0" timeOffset="28511.51">10477 6138 0,'0'-88'16,"0"53"-16,0 158 0,0-299 0,-17 35 31,-36 35-15,0 53-1,18 35 1,-18 71-1,35-35-15,1 70 16,34 89 0,36 70-1,35-1 1,-52-122 0,-19 35-1,-17-53 1,-35-71-1</inkml:trace>
  <inkml:trace contextRef="#ctx0" brushRef="#br0" timeOffset="29078.77">10301 6544 0,'0'0'15,"0"-35"-15,0-1 16,18 1-1,52 0 1,1 17 0,123-52-1,-106 52 1,0-35 0,-35 18-1,-53 0 16,-35 17-31,0 18 16,-18 18 15,17 17-15,-16 53 0,52-17-1,0-1 1,35-35-1,0-35 1,0 0 0,-17-17-16,0-18 15,17-36 1,-17 18 0,-18 0-1,17 36 1,1 52-1,17 35 17,0-34-17,1 34 1,17-52 0</inkml:trace>
  <inkml:trace contextRef="#ctx0" brushRef="#br0" timeOffset="29329.11">11377 6191 0,'0'0'0,"35"-53"16,-35 0-1,-35 36 1,-35 52 15,34 0-15,19 18-16,17 35 31,17-17-31,19 0 31,16-36-15,-16-35-16</inkml:trace>
  <inkml:trace contextRef="#ctx0" brushRef="#br0" timeOffset="29961.73">11730 6174 0,'0'0'0,"0"-18"0,-18 18 31,18 18 1,0-1-17,18 1 1,17 0-1,18-18 1,0-36 0,-18 19 15,-35-1-31,18-35 16,-36 18-1,-35-1 1,0 19-1,18 52 1,0 53 0,35-35-1,0 35 1,53-17 0,0-53-1,35-18 1,18-53-1,0-53 17,-54-53-17,-52 36 1,-17-36 0,-36 88-1,35 71 1,1 89-1,17-1 1,0-35-16,17 35 16,54 71 15,-54-124-31,1-17 0,-18-1 16</inkml:trace>
  <inkml:trace contextRef="#ctx0" brushRef="#br0" timeOffset="30411.71">12153 6015 0,'0'0'0,"-17"-18"0,-19 18 31,72-17 0,16-1-15,1 0-1,53 1 1,0-19 0,-71 1-1,18-18 17,-53 18-32,-35 17 15,0 18 1,-18 36-1,35 34 17,18-35-17,71 36 1,-1-18 0,-34 0-1,-36-18 1,-89 36-1,36-54 1,0-17-16</inkml:trace>
  <inkml:trace contextRef="#ctx0" brushRef="#br0" timeOffset="32213.43">3052 7179 0,'0'0'0,"0"18"31,17-18-15,-17 70 0,0 54-1,0-18 1,0-36-16,18 89 31,-1-53-31,-17-36 16,0 18-1,0-35 1</inkml:trace>
  <inkml:trace contextRef="#ctx0" brushRef="#br0" timeOffset="32584.4">2893 7885 0,'0'0'0,"-36"52"31,36-34-16,18 0-15,0 17 16,-18-17-16,35-1 16,18 19-1,35-54 17,-70 18-32,52-53 15,-17 18 1,-35-1-1,0 19 17,-18 34-17,-18 19 1,-17 52 0</inkml:trace>
  <inkml:trace contextRef="#ctx0" brushRef="#br0" timeOffset="34115.87">1711 8149 0,'0'0'0,"-18"-35"31,1 17-15,-19 18-1,19 0 1,-19 0 0,1 18-1,18 0 1,17-1-16,-18 18 15,18 54 1,0 16 0,0 37-1,18-37 1,-1 37 0,1 16-1,-1-17 1,-17-52-1,18 34 17,-18-17-17,0 17 1,0-52 0,0 52-1,0 1 1,0-36-1,0 53 17,-18-70-32,18-1 15,0 1 1,0-1 0,18-17-1,-18 0 16,0-35-15,0 17 0,18-35-1,-1 18 1,1-18-16,35 0 16,70 17-1,-87-17-15</inkml:trace>
  <inkml:trace contextRef="#ctx0" brushRef="#br0" timeOffset="35481.69">10954 8308 0,'17'0'62,"1"-18"-62,0 18 0,35 0 16,52-17 0,-34 17-1,35 17 1,-18 36-1,-17 53 17,-1 53-17,-52-106 1,-1 0-16,-17 0 0,18-1 16,17 107-1,1-18 1,-1-35-1,-18 53 1,19-18 0,-19 18-1,-17-53 1,18 52 0,-18-17-1,18-17 16,-18-1-15,17-17 0,-17-18-1,0-52 1,0-1 0,0 0 15,-17-35-31,-19-17 15,-52 17 1,-35 0 0,17 0-1,-35 35 1,53-17 0,52-1-1</inkml:trace>
  <inkml:trace contextRef="#ctx0" brushRef="#br0" timeOffset="36964.89">16704 8096 0,'0'0'0,"-35"-35"31,17 35-31,-17-18 16,17 18 0,1 0-1,17-17-15,-18 17 16,-35 17-1,-35 19 1,0 17 0,17-1-1,53 1 1,1 53 0,17 53-1,17-18 1,1 88-1,-18 1 1,18-19 0,-1-52-1,1 53 1,0-1 0,-36-34-1,0-71 16,-17-53-31,0 52 16,-36 72 0,54-89-1,-1 0 1,53-17 0,0-36-1,36 18 1,35-35-1,-18-1 1,124 1 15,-106-1-31,52-34 16,-122-1 0</inkml:trace>
  <inkml:trace contextRef="#ctx0" brushRef="#br0" timeOffset="38147.71">18768 8361 0,'0'0'0,"17"-71"31,-17 54-31,18-1 16,17-35 0,-17 18-1,0 17-15,35 1 16,-1-1 0,54 18-1,35-18 1,-17 18-1,-36 36 1,-70-19 0,17 71-1,-17 53 1,-1 53 15,36 36-15,-18-89-1,18 53 1,-35-124-16,35 160 16,-53-177-1,18 70 1,-18 71 0,0-17-1,17-36 1,-17-18-1,0-52 1,18 35 0,-1-1-1,1-16 1,-18 16 15,0-52-15,18 36-1,-18-1 1,17-35 0,-17-18-1,-17 0 1,-36-17 0,-35-36-1,17-17 1,-52-53-1,52 0 1</inkml:trace>
  <inkml:trace contextRef="#ctx0" brushRef="#br0" timeOffset="40002.83">24218 8132 0,'-35'-18'16,"35"0"-16,0-17 16,35 17-1,-35-17 16,-17 35-15,-72 0 0,54 0-1,17 18-15,-17-18 16,-18 35 0,18 18-1,0 35 1,17-17-1,0 105 1,18 18 0,0 35-1,-17-88 1,17 89 0,-18 17-1,-17 17 16,0 1-15,-18-18 0,53-106-1,0-71-15,17 54 16,54 52 0,-36-52-1,53 52 1,-35-35-1,0-35 1,35-18 0,1-52-1,52-19 1,0-70 0,-18-17 15,-52-1-31</inkml:trace>
  <inkml:trace contextRef="#ctx0" brushRef="#br0" timeOffset="41048.35">26529 7849 0,'0'0'0,"-35"-35"31,52 17-31,54 1 31,17 17-15,-35 0 0,-35 0-16,34 17 15,54 54 1,35 52 15,-105-70-31,17 106 16,-36 35-1,-17 35 1,-35-70 0,0 88-1,17-18 1,18-35 0,0 18 15,18-88-16,-1 70 1,1-36 0,-36 1-1,-17-35 1,-18-36 0,35-18-1,-17 1 1,35-18-1,0 17 1,35 36 0,-17-18-1,17 18 1,-35-53 0,0 0-1,-17-53 16,-71-18-15,-89-70 0,107 53-16</inkml:trace>
  <inkml:trace contextRef="#ctx0" brushRef="#br0" timeOffset="43399.12">2663 8008 0,'0'0'16,"-176"-18"15,123 18-31,-53 0 16,-17 36-1,-106 52 1,158-70 0,18 17-16,-53 35 15,0 89 1,106-71-1,36 71 1,87-53 0,89-18 15,-36-53-31,106-17 16,36-36 15,-230-17-31,106-18 15,35-70 1,-140 34 0,-36-69-1,-159-19 1,-18 72 0,-123-19-1,-105 89 16,158 52-31,17 19 16</inkml:trace>
  <inkml:trace contextRef="#ctx0" brushRef="#br0" timeOffset="45283.31">17621 7955 0,'-282'18'31,"564"-36"-31,-617 53 0,282-17 0,-106 53 32,71-1-32,35 36 31,36-18-31,34 53 31,-17-88-31,53 35 16,53 18-1,53-35 1,-18-36 0,124-53-1,34-34 1,1-37 0,-106 19-1,18-54 1,-106 18-1,-142 18 1,-34 18 0,-106-18 15,87 70-31,-69-35 16,-142 18-1,0 17 1,-35 18-1,229 18 1,71-1-16</inkml:trace>
  <inkml:trace contextRef="#ctx0" brushRef="#br0" timeOffset="46817.71">25206 7955 0,'0'0'0,"18"0"0,-18-18 32,-18 18-17,18-17-15,-35 17 16,-36 0 0,-17 0-1,17 17 1,54 1-16,-89 53 15,18-18 1,-36 35 0,18 18-1,71-53 17,0 52-17,70 1 1,53 0-1,71-18 1,70 0 0,-70-70-1,70 17 1,-52-35 0,-71 0-1,-1-53 1,-16-17-1,-1-89 17,-53 53-32,-17 0 15,-18-52 17,-53 17-17,-88 35 1,-106 18-1,-71 17 1,107 53 0,-54 18-1,106 0 1</inkml:trace>
  <inkml:trace contextRef="#ctx0" brushRef="#br0" timeOffset="48451.73">12753 7973 0,'18'-18'0,"-1"18"31,-34 0-31,-1 18 16,-35 52 0,0 1-1,18-36-15,-18 36 16,-35 70 15,70-106-15,0-35-16,36 35 15,53-35 1,34 0 0,-16 0 15,34-17-31</inkml:trace>
  <inkml:trace contextRef="#ctx0" brushRef="#br0" timeOffset="48828.11">12559 8273 0,'-35'0'0,"70"0"0,-88-18 0,35 18 16,54-18-1,69-17 1,125-53 15,-124 53-31,17-1 0,18-17 0,353-123 31,-106 53-31,194-54 32,71 1-17,-530 140 1,107-16-1,-142 34 1,-106 18 31,1 0-31</inkml:trace>
  <inkml:trace contextRef="#ctx0" brushRef="#br0" timeOffset="49403.26">16475 6103 0,'0'0'0,"88"-212"16,-70 142-16,-1-36 15,-17 71 1,-35-89 0,-36 160-1,54-19 1,-54 142-1,54 0 1,52 282 0,0-230-1,18 89 1,-18-88 0,-52-53-1,-19-107 1,-17-52-1,-17-70 1</inkml:trace>
  <inkml:trace contextRef="#ctx0" brushRef="#br0" timeOffset="49535.58">16298 7038 0,'0'-35'16,"0"70"-16,0-123 0,0 17 16,36 1-1,87 17 1,-70 35-1,106 0 1,-124 1-16</inkml:trace>
  <inkml:trace contextRef="#ctx0" brushRef="#br0" timeOffset="49718.88">16898 6650 0,'0'-18'0,"0"36"0,0-53 16,0 17-16,-18-17 15,1 35 1,17 17-1,0 1-15,0 70 32,17 18-17,1-53 1,0 0 0,-18-36-16</inkml:trace>
  <inkml:trace contextRef="#ctx0" brushRef="#br0" timeOffset="49851.34">16863 6368 0,'0'0'0,"0"-18"0</inkml:trace>
  <inkml:trace contextRef="#ctx0" brushRef="#br0" timeOffset="50486.44">17022 6562 0,'0'0'0,"17"17"0,-17 1 16,0 0 0,0-1-1,18-17 1,-1 0-1,1 18 1,17-18 0,-17 0-16,0-18 15,17-17 1,-17 17 0,-18 1-16,-36-36 31,1 53-16,0 0-15,-18 35 16,35 18 15,18 17-15,53 1 0,35 0-1,18-54 1,18-52-1,-89 17 1,53-70 0,-70 35-16,-18-123 15,-18 52 1,-35-70 0,18 88-1,17 142 1,18 87-1,0-17 1,53 123 15,-35-176-31,17 18 16,0-18 0,-17-18-1,0-35-15</inkml:trace>
  <inkml:trace contextRef="#ctx0" brushRef="#br0" timeOffset="50952.57">17974 6597 0,'0'0'0,"18"-53"15,-18 18 1,-53-36 0,-18 18-1,36 53 1,-18 18-1,18 35 1,35 35 0,17-17 15,19-36-15,34 0-1,1-35 1,17-70-1,-35-54 1,-36-88 0,-34-87 15,17 210-31,-18 54 16,18 70-1,0 124 16,18-18-31,-1 89 16,19-107 15,-19 18-15,1-106-16</inkml:trace>
  <inkml:trace contextRef="#ctx0" brushRef="#br0" timeOffset="51486.02">19050 6085 0,'0'-35'0,"0"70"0,0-105 0,0-1 31,0 36-31,-35-18 0,-36-53 16,-35 18-1,53 70 1,-52 71 15,34 71-15,36 87 0,52 19-1,160 87 16,-124-264-15,17-53 0,-34-35-1,16-53 1,-34-106 15,0 176-31,-18-17 16,0 17-1,35 53 1,0 54 15,1 16-15,-1-34 0,0 0-1,0-54 1</inkml:trace>
  <inkml:trace contextRef="#ctx0" brushRef="#br0" timeOffset="52619.73">19367 6385 0,'0'0'0,"18"-53"16,-18 18 0,0 0-1,0 17 1,35 36-1,1 35 1,17 35 15,-18-18-15,-35-34 0,-18-19-1,-17-17 1,35-53-1,18 1 1,17-54 0,53 0-1,-35 71 1,-35 17-16,17 0 16,0 18-1,-17 0 1,-36 0 15,18 18 0,-17-18-31,17 35 16,-18 71 0,18-53-1,18 18 1,17-36-1,18-18 1,0-34 0,-18-18-1,-17-36 1,-18-35 0,-53 0-1,17 71 1,19 35-1,-19 18 1,36 17 15,18 0-15,17-17 0,36 0-1,-36-18-15,53-36 16,-35 19-1,0-54 1,-17 18 0,-36 18-1,0 17 1,0 89 0,0 17-1,0-17 1,17-1-1,36-17 17,0-35-17,0-18 1,17-36 0,-34-34-1,-36 35-15,17-89 16,-17 53-1,-17 19 1,17 69 0,0 54-1,35 35 1,18-18 15,-53-71-31,53-17 16</inkml:trace>
  <inkml:trace contextRef="#ctx0" brushRef="#br0" timeOffset="53119.79">20743 5874 0,'0'-53'16,"0"106"-16,-17-194 16,-1 105-16,18 1 15,-18 17 1,18 89 15,0-36-31,0 18 0,53 124 16,-17-19-1,17 72 1,-1-1 0,-34-70-1,17-89 1,-35-52-1,-17-53 17,-36-89-17,-18-140 1,71 34 0,18 124-1,52 1 16,-17 105-31,0 35 16,-17 18 0,-1 53-1,-53-18 1,-70-18 0,35-52-1,-35-36 1</inkml:trace>
  <inkml:trace contextRef="#ctx0" brushRef="#br0" timeOffset="53479.79">21308 5856 0,'17'-18'0,"-34"36"0,70-53 16,-36 0-1,-52 35 1,17 0 0,1 0-16,-54 17 15,18 18 1,53 1 0,0 34-1,53 18 1,0 1 15,-18-1-15,-35-53-1,-53 0 1,1-17 0,-37-36-1</inkml:trace>
  <inkml:trace contextRef="#ctx0" brushRef="#br0" timeOffset="53726.19">21361 5838 0,'-18'0'16,"36"0"-16,-36 18 16,0 0-16,-35 52 31,36-34-31,-54 69 16,-35 72-1</inkml:trace>
  <inkml:trace contextRef="#ctx0" brushRef="#br0" timeOffset="54443.03">20426 7338 0,'35'17'31,"-35"19"-31,0 17 15,35 194 1,-17-89 0,35 72-1,-35-107 1,-36 53 0,-53-17-1,-34-53 1,-37-35 15,37-54-15,-54 1-1,124-18-15,-36-18 16</inkml:trace>
  <inkml:trace contextRef="#ctx0" brushRef="#br0" timeOffset="54758.65">20126 8625 0,'0'0'0,"0"18"62,-53 35-46,53-18-1,-35 36 1,35-36 0,0 0-16,35 1 15,18-19 1,53-17-1</inkml:trace>
  <inkml:trace contextRef="#ctx0" brushRef="#br0" timeOffset="55404.15">21184 7161 0,'0'0'16,"-17"-17"15,34 17-31,1 17 16,17 1-16,36 53 16,105 123-1,71 53 1,-35-71-1,141 89 1,123 34 15,-353-228-31,159 105 16,-70-52 0,-71-54-1,-105-52 1,-36-36 15,0-35-31</inkml:trace>
  <inkml:trace contextRef="#ctx0" brushRef="#br0" timeOffset="55670.72">23513 8255 0,'-18'0'0,"36"0"0,-36 18 16,18-1-1,35 54 1,-17-1 0,-18-34-16,18 52 15,-36 35 1,-88-34-1,-159-72 17,124-17-32</inkml:trace>
  <inkml:trace contextRef="#ctx0" brushRef="#br0" timeOffset="59958.07">15522 7532 0,'0'0'0,"0"-18"16,-17 18-1,34 18 1,-17-1-1,35 36 1,-17 18 0,-18-53-16,53 105 31,-53-88-31,0 1 16</inkml:trace>
  <inkml:trace contextRef="#ctx0" brushRef="#br0" timeOffset="60225.06">15363 7532 0,'0'0'0,"-88"53"46,88-18-46,18 71 16,70 53 0,-53-124-1,106 53 1,36-70 0,-107-18-16</inkml:trace>
  <inkml:trace contextRef="#ctx0" brushRef="#br0" timeOffset="60442.25">16034 7497 0,'0'0'0,"-36"-53"32,36 70-32,36 19 15,34 105 16,-52-88-31,17 70 16,-35-88 0,-35 71-1,0-71 1</inkml:trace>
  <inkml:trace contextRef="#ctx0" brushRef="#br0" timeOffset="61040.08">18944 7461 0,'0'0'16,"18"-35"15,-18 17-31,0 36 31,0 0-15,0 35 0,-18 35-1,36 0 1,35 0-1,0-53 1,70-35 0</inkml:trace>
  <inkml:trace contextRef="#ctx0" brushRef="#br0" timeOffset="61425.76">19509 7391 0,'0'0'16,"-36"0"-16,1-18 16,35 0-1,18 18 1,-18-17 0,17 17-16,19 0 15,34 17 1,-52 1-1,-18 53 1,-18-18 0,-35-1-1,18-34 1,17 17 0,18-17 15,71 0-16,-1-1 1,72-34 0,-90-1-1</inkml:trace>
  <inkml:trace contextRef="#ctx0" brushRef="#br0" timeOffset="61676.16">19897 7214 0,'0'0'0,"-18"-17"31,36 17-31,-1 35 16,1-17 0,17 52-16,18 54 31,-18 17-16,-35-18 1,-70-52 0</inkml:trace>
  <inkml:trace contextRef="#ctx0" brushRef="#br0" timeOffset="62192.56">22084 7161 0,'0'0'0,"0"18"47,0 0-31,18 52-1,-18-35-15,0 107 31,17-19-15,54-17 0,70-53-1</inkml:trace>
  <inkml:trace contextRef="#ctx0" brushRef="#br0" timeOffset="62674.2">22631 7408 0,'0'0'16,"-36"-88"-16,19 53 16,-1 17-1,18-17 1,35 35 0,18 0-1,36 0 16,-54 35-15,0-17-16,-17 17 16,-18 0-1,-53 18 1,0-17 0,0-1-1,18-35 1,52 0-1,19 0 1,69-18 15,-69 18-31,52 36 32,-53 16-17,-70 19 1,-36-53-1,-34-1 1,34-17 0,18-35-16</inkml:trace>
  <inkml:trace contextRef="#ctx0" brushRef="#br0" timeOffset="62876.01">22931 7126 0,'0'0'0,"52"-35"0,37 0 16,16 70 0,-34 71-1,-53 88 1,-54-53 0,19-88-1,-177 123 1,123-158-1</inkml:trace>
  <inkml:trace contextRef="#ctx0" brushRef="#br0" timeOffset="64095.28">19262 5415 0,'-18'18'31,"18"-36"0,18 18-15,123-70 15,-88 52-31,88-35 16,53-18-1,-88 19-15,246-54 16,-105 35 0,71 1-1,-195 34 1,-17 1-1,-71 35 1,-35-18 15,-17 18-15,17-17 0</inkml:trace>
  <inkml:trace contextRef="#ctx0" brushRef="#br0" timeOffset="64624.57">21943 4586 0,'0'0'0,"17"0"0,1-35 15,0 17 1,-1 18-16,-17-35 16,-35 17-1,-36 1 1,-34 34-1,-19 71 1,71 1 15,18-36-31,17 35 0,36 71 32,70-54-17,53-52 1,-17-70-1</inkml:trace>
  <inkml:trace contextRef="#ctx0" brushRef="#br0" timeOffset="65041.29">22437 4727 0,'-36'-17'31,"19"17"-31,-1 0 16,0 17 0,-34 36-1,16 0 1,19 35 0,17 0 15,17-70-16,19 17-15,16-35 16,1-35 0,18-35-1,-36-36 1,-35 17 0,-35 54-1,-18 18 1,18 17-1,-1 35 1</inkml:trace>
  <inkml:trace contextRef="#ctx0" brushRef="#br0" timeOffset="65296.8">22631 4551 0,'0'-35'16,"0"70"-16,0-141 31,17 124-15,-17-1-16,0 19 0,0-1 16,18 71-1,-18 17 1,0 1-1,0-19 17,0-69-17</inkml:trace>
  <inkml:trace contextRef="#ctx0" brushRef="#br0" timeOffset="65545.48">22895 4586 0,'0'0'0,"18"-35"0,0 0 0,-1-1 16,1 1 0,-18 70 15,0-17-31,0 52 16,-18-34-16,18 105 15,0-18 1,18-17-1,-1-71 1,-17-17-16</inkml:trace>
  <inkml:trace contextRef="#ctx0" brushRef="#br0" timeOffset="65924.81">23160 4762 0,'0'0'0,"0"-17"15,17 17 32,1 0-31,0 0-16,70 0 31,-53 0-31,1-18 16,16-17-1,-34 35-15,-18-35 16,-53-1 15,0 19-15,-17 52 0,34 0-1,19 53 1,34 1-1,72-1 1,-54-70 0,106-18-1</inkml:trace>
  <inkml:trace contextRef="#ctx0" brushRef="#br0" timeOffset="66408.67">23883 4762 0,'0'0'0,"53"-88"16,-53 53-1,-18 0 1,-35-1 0,0 36 15,1 18-15,-19 17-1,53 18 1,18 35-1,18-17 1,70 0 0,-35-36-1,88-70 17,-70-18-32,-1-71 15,-17-35 16,-17 18-15,-19 71-16,-17 35 31,0 52-15,0 124 0,0-17-1,0-89 1,0 88-1,18-52 1,-18-53-16</inkml:trace>
  <inkml:trace contextRef="#ctx0" brushRef="#br0" timeOffset="66792.62">24253 4692 0,'-35'-18'31,"18"18"-31,34 0 32,1 0-32,35 0 31,0 0-31,52 0 31,-69 0-31,17 0 16,-18-35-1,-35 0 1,-18-1 0,1 19-1,-1 17 1,18 53 0,0 17-1,18 36 1,-18-35-1,17-54 1,-17 1-16</inkml:trace>
  <inkml:trace contextRef="#ctx0" brushRef="#br0" timeOffset="67336">24606 4463 0,'-17'-18'0,"-1"18"31,36 0 48</inkml:trace>
  <inkml:trace contextRef="#ctx0" brushRef="#br0" timeOffset="68225.37">24994 4674 0,'0'0'0,"-17"0"31,17-17-31,-36-1 32,19 0-32,-36 18 31,35 0-31,-17 36 16,-18 34-1,35-17 1,36 35-1,35-35 1,35-17 0,0-36-1,0-36 1,-17-34 0,-53-36-1,-54 0 1,-17 71-1,1 17 1,-19 53 15,36 18-15,35-35-16,17 35 31,1-53-15,17 0-1,1 0 1,16-35 0,37-18-1,-1-18 1,-18 71 0,-34 18-1,-19 52 1,-17 1-1,0-1 1,0-34 0,0-54 31,0 0-32,18 1-15,17-19 16,18-16-1,18 34 1,-18 71 15,-53-36-31,17 54 16,-17-36 0,0 1-1</inkml:trace>
  <inkml:trace contextRef="#ctx0" brushRef="#br0" timeOffset="69126.66">26247 4392 0,'0'0'0,"35"-70"0,0 17 0,0 0 15,1-88 1,-72 52-1,-16 72 1,-72 175 15,106-105-31,-17 89 16,35 122 0,-17 54-1,-19-1 1,19-158-1,-1 17 1,18-105 0,35-106-1,-35-36 1,0-123 15,-53-53-15,0 53-1,18 88 1,18 88 0,-1 18-1,53-17 1,18 17 0,71 0-1,-36 0 1,53-18-1,-53-17 1,-53 17 0,-52-17-1,-19 0 17,-34 17-17,-1 36 1,18 35-1,18 0 1,17 35 15,36-71-31,17 19 16,1-36 0,52-18-1,-35-17 1,0-36-1,-36 36 1,1 0 15,-18 70-15,-18 0 0,18 53-1,18-35 1,0-35-16</inkml:trace>
  <inkml:trace contextRef="#ctx0" brushRef="#br0" timeOffset="70094.55">26811 4657 0,'0'0'0,"18"-71"31,-18 53-31,-18 1 15,-52 34 17,34 19-32,-17 17 31,36 0-15,17-36-16,17 36 15,36 0 1,18-35-1,-1-18 1,-34-36 0,17-17-1,-53 18 1,0 18 0,0-1-1,0 36 16,17-1 1,-17 1-32,18-1 0,17 1 31,0-18-15,18 0-1,-17-18 1,-1-34-1,-17-72 17,-18 54-32,0 17 15,-36 17 1,1 54 0,-18 35-1,0 53 1,53 17 15,35-52-31,36-18 31,-18-18-31,35-53 32,18-52-17,-36-1 1,1-105-1,-18-53 1,-18 34 0,-52 107-1,-19 88 1,-17 88 0,0 89-1,53 17 1,36-18-1,-1-70 1,36 53 15,-36-159-15,0-18 0,-17 1-16</inkml:trace>
  <inkml:trace contextRef="#ctx0" brushRef="#br0" timeOffset="73379.34">13070 5803 0,'18'-17'0,"0"-1"31,-1 0-15,54-17 0,-36 0-16,177-36 15,158-35 1,230-35 0,-371 88-1,36 0-15,564-70 16,18 35-1,-71 35 17,-335 18-17,70-1 1,-370 19-16,53 17 16,-17-36-1,-142 36 1,-35-17-16</inkml:trace>
  <inkml:trace contextRef="#ctx0" brushRef="#br0" timeOffset="73694.92">18503 4621 0,'0'0'0,"-17"0"0,-1 0 16,18-17 0,35 34-1,18 19 1,71 52-1,-19 35 1,-140 18 0,-88-52-1,-195 16 1</inkml:trace>
  <inkml:trace contextRef="#ctx0" brushRef="#br0" timeOffset="77128.99">2840 11183 0,'-18'0'16,"1"0"-16,-1 0 16,0 0-16,-35 0 15,-88 0 1,-141 18 15,106 17-31,-142 71 16,-123 88 15,265-88-31,17 88 16,141-71-1,36 18 16,35 53-31,35-17 32,89-19-17,140-52 1,300-70 15,-440-36-31,-1 0 0,18-18 16,353-53-1,-35-52 1,-71-54 0,-212 36-1,-123 71-15,70-89 16,-35-106 0,-158-52 15,-89 158-31,-159-52 31,36 105-15,-142 0-1,-17 88 1,36 89 0,69 35-1,160-18 1,88-35-16</inkml:trace>
  <inkml:trace contextRef="#ctx0" brushRef="#br0" timeOffset="77538.63">5221 11518 0,'-18'0'16,"36"0"-16,-53 0 0,-18 0 15,88 0 1,53 0 0,71-17-1,0-19 1,-36 19-1,-52-19 17</inkml:trace>
  <inkml:trace contextRef="#ctx0" brushRef="#br0" timeOffset="77929.32">6650 11077 0,'0'0'0,"17"-17"0,1-19 0,-18-34 16,-18-54-1,-52 18 16,35 89-31,-54-1 16,-69 36 0,17 158-1,123-123 1,53 159 0,53-71-1,36 71 1,-18-18-1,-71-53 1,-35-71 0,-35-17-1</inkml:trace>
  <inkml:trace contextRef="#ctx0" brushRef="#br0" timeOffset="78479.75">6244 11501 0,'0'0'0,"18"-18"32,70-17-17,71-1 1,-36 1 0,-52 17-16,158-34 15,-105 16 1,-1-17-1,-105 18 1,-36-18 0,-70 35-1,-53 18 17,105 18-32,19 0 15,-18 35-15,17 35 31,18-18-15,53 1 0,0-53-1,17-1 1,-17-52 0,-18 0-1,-17-36 1,-36 36-1,1 0 1,17 52 15,17 1-31,36 70 16,-35-53-16,105 71 31,-52-88-31</inkml:trace>
  <inkml:trace contextRef="#ctx0" brushRef="#br0" timeOffset="78715.67">7832 11095 0,'0'0'0,"-53"-71"16,35 71-1,-88 36 1,71 16-1,17-34-15,18 53 16,0 35 15,18-71-31,35 0 16,-35-17-16,87-1 16</inkml:trace>
  <inkml:trace contextRef="#ctx0" brushRef="#br0" timeOffset="79397.25">8132 11201 0,'0'0'0,"0"-18"0,-36 0 15,19 18 1,-1 0 0,0 0-16,18 18 15,0 0 1,36 17-1,-1-35 1,35 0 0,19-35-1,-36-18 1,-18-35 0,-53-54 15,-35 54-31,-17-18 31,-1 54-15,36 52-1,0 105 1,35 54 0,53 35-1,-1-88 1,54 17-1,35-52 1,0-89 0,-17-70-1,-71-18 1,-18-123 0,-52-18-1,-54 0 16,18 177-15,18 87 0,-1 36-1,19 71 1,52 70 0,36-53-1,35 35 1,-1-35-1,-52-88 1</inkml:trace>
  <inkml:trace contextRef="#ctx0" brushRef="#br0" timeOffset="79557.07">8749 10989 0,'0'0'0,"0"-35"0,0-1 0,35-16 31,36 16-15,52 19 0,-70-1-16,88 0 15</inkml:trace>
  <inkml:trace contextRef="#ctx0" brushRef="#br0" timeOffset="80266.3">7232 11765 0,'0'0'0,"0"-70"31,18 70-16,-1 17-15,1 18 16,35 124 0,53 53-1,-36-53 1,71 105 15,-88-176-31,-18-17 31,-35-53-31</inkml:trace>
  <inkml:trace contextRef="#ctx0" brushRef="#br0" timeOffset="80614.84">7338 12541 0,'-18'0'16,"36"0"-16,-18 0 15,17 18 1,36 0 0,-17-18-16,34 0 15,54 0 17,-19 0-32,-16-36 31,-36-17-16,-18-35 1,-35 70 0,0-17-1,0 18-15,0 34 16,-18 71 0,-35 71-1,-17-18 1</inkml:trace>
  <inkml:trace contextRef="#ctx0" brushRef="#br0" timeOffset="82000.61">9772 13688 0,'0'0'0,"-106"-53"31,71 18-31,0-18 16,52-36-1,54 37 1,105 16 0,71 72-1,35 34 1,-123 1 15,-88-18-31,34 35 0,-52 53 31,-70 18-15,-54-36 0,-105 142-1,52-54 1,71-87 0,36 17-1,34-53 1,54 0-1,88-35 1,35-17 0,-88-19-1,-1 1 1,-87 35 0,-71 53-1,-35 35 16,-53 35-15,53-35 0,-1 53-1,178 35 1,16-105 0,54-36-1,70 53 1,-87-17-1,-142-1 1,-142 18 0,-16-35-1,-124 0 1,35-71 15,70-88-15,142 18-16</inkml:trace>
  <inkml:trace contextRef="#ctx0" brushRef="#br0" timeOffset="82624.88">11060 15046 0,'0'0'0,"-18"0"0,0-18 15,1 1 1,34 17 15,19-18-15,-1 18-16,53-35 15,141-53 1,71-71 0,-88 18-1,88-89 1,-89 1 0,-175 159-1,34-72-15,-52-34 31,-53 70-15,-1 36 0,19 34-1</inkml:trace>
  <inkml:trace contextRef="#ctx0" brushRef="#br0" timeOffset="83433.69">12453 12541 0,'-18'-17'0,"18"34"125,0 1-110,0 0 1,0 17-1,0 0-15,18 36 16,0-1 0,17 36-1,0 0 1,18-18 0,-18-35-1,18 0 1,18-18-1,17-35 1,-35-35 0,-18-18-1</inkml:trace>
  <inkml:trace contextRef="#ctx0" brushRef="#br0" timeOffset="83669.16">12982 12841 0,'0'0'0,"-17"18"16,17-1-1,35 1 1,0 17 0,0 18-1,-17-35-15,17 17 16,1 0-1,-19-17 1</inkml:trace>
  <inkml:trace contextRef="#ctx0" brushRef="#br0" timeOffset="83818.72">13053 12577 0,'0'0'16,"0"17"-16,17 1 15,-17-1 1</inkml:trace>
  <inkml:trace contextRef="#ctx0" brushRef="#br0" timeOffset="84216.71">13264 12788 0,'18'35'16,"0"-35"15,-18 18-15,17-18-16,19 53 15,-1 18 16,-17-19-15,-18-34-16,17 35 31,-17-71-15,0-52 0,35-18 15,-35 70-31,18 0 0,35-35 15,-18 53 1,-17 18-16,35 53 31,-36-54-31,1 1 0,17 17 16,-17-17 0</inkml:trace>
  <inkml:trace contextRef="#ctx0" brushRef="#br0" timeOffset="84635.07">13970 12912 0,'0'0'0,"18"-18"16,-1 18 78,19-35-79,-36 17 1,0-17-16,0 17 16,-53-35 15,-18 18-31,1 35 31,34 53-15,36-18-1,0 0-15,53 54 16,-18-54 0,54 18-1,-19-36 1,1-34-16</inkml:trace>
  <inkml:trace contextRef="#ctx0" brushRef="#br0" timeOffset="84883.37">14323 12277 0,'-36'-53'16,"72"106"-16,-89-106 15,53 88 1,0 36 0,17-36-16,54 159 15,-53-141 1,70 88 0,18-18 15,-89-87-31,1-19 15</inkml:trace>
  <inkml:trace contextRef="#ctx0" brushRef="#br0" timeOffset="85124.63">14623 12259 0,'0'-53'0,"0"106"0,17-106 15,1 88 1,17 18 0,53 159-1,-35-106 1,0 17 0,-18-70-1,-35-18-15,-17-17 31</inkml:trace>
  <inkml:trace contextRef="#ctx0" brushRef="#br0" timeOffset="85499.24">14658 12718 0,'-53'-36'16,"106"72"-16,-124-72 0,107 54 47,-19-18-32,107 0 1,17-18 0,-53-17-1,-53 35-15,36-53 16,-53 18 0,-1-71-1,-52 71 16,17 35-31,-17 53 16,17 35 0,1 0 15,87 18-15,-34-88-1,52-1 1,-53-17-16</inkml:trace>
  <inkml:trace contextRef="#ctx0" brushRef="#br0" timeOffset="86072.25">15399 12524 0,'0'0'0,"-36"-53"16,1 0 15,35 70-15,18 19-1,17 17 1,0-18 0,1 53 15,-36-70-31,0-1 16,17-34 15,-17-1-16,18-35 1,0 18-16,-1-18 16,1 35-16,-1-17 15,1 35 1,17 53 0,1 18-1,-1-1 16,-35-52-31,18-18 16,-1 0 0,1-36 15,17-34-15,0-18-1,-17 52 1,17 36-1,18 53 1,0 18 0,18 52 15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8.716"/>
    </inkml:context>
    <inkml:brush xml:id="br0">
      <inkml:brushProperty name="width" value="0.05" units="cm"/>
      <inkml:brushProperty name="height" value="0.05" units="cm"/>
    </inkml:brush>
  </inkml:definitions>
  <inkml:trace contextRef="#ctx0" brushRef="#br0">0 336 24575,'0'-4'0,"1"1"0,-1 0 0,0-1 0,1 1 0,0 0 0,0 0 0,0-1 0,0 1 0,0 0 0,1 0 0,-1 0 0,1 0 0,0 1 0,0-1 0,0 0 0,0 1 0,0-1 0,1 1 0,-1 0 0,1 0 0,-1 0 0,1 0 0,0 0 0,0 0 0,0 1 0,0-1 0,0 1 0,0 0 0,0 0 0,6-1 0,9-2 0,1 2 0,-1 0 0,1 0 0,24 3 0,-24-1 0,79 3 0,54-1 0,-129-3 0,1-1 0,0-2 0,-1 0 0,29-9 0,-47 11 0,1 0 0,0 0 0,-1-1 0,0 0 0,1 0 0,-1 0 0,0 0 0,0-1 0,-1 0 0,1 0 0,-1-1 0,7-8 0,-9 10 0,0 1 0,-1-1 0,0 0 0,1 0 0,-1 0 0,0 0 0,0-1 0,0 1 0,-1 0 0,1 0 0,-1-1 0,0 1 0,0 0 0,0 0 0,0-1 0,-1 1 0,1 0 0,-1 0 0,0-1 0,0 1 0,0 0 0,0 0 0,0 0 0,-1 0 0,-1-3 0,-9-13 0,0 1 0,-27-31 0,39 48 0,-1 0 0,1 1 0,-1-1 0,0 0 0,1 1 0,-1-1 0,0 0 0,0 1 0,1-1 0,-1 1 0,0-1 0,0 1 0,0 0 0,0-1 0,1 1 0,-1 0 0,0 0 0,0-1 0,0 1 0,0 0 0,0 0 0,-1 0 0,1 1 0,1-1 0,-1 0 0,0 1 0,1-1 0,-1 1 0,0-1 0,1 1 0,-1-1 0,1 1 0,-1 0 0,1-1 0,-1 1 0,1 0 0,0-1 0,-1 1 0,1 0 0,0 0 0,-1-1 0,1 3 0,-6 42 0,6-44 0,0 32 0,2 0 0,1 0 0,13 55 0,35 94 0,-39-150-1365,-1-8-5461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1.850"/>
    </inkml:context>
    <inkml:brush xml:id="br0">
      <inkml:brushProperty name="width" value="0.05" units="cm"/>
      <inkml:brushProperty name="height" value="0.05" units="cm"/>
    </inkml:brush>
  </inkml:definitions>
  <inkml:trace contextRef="#ctx0" brushRef="#br0">0 222 24575,'87'4'0,"153"26"0,-152-16 0,-73-11 0,0-1 0,0-1 0,0-1 0,0 0 0,0-1 0,0-1 0,23-4 0,-33 4 0,0 1 0,0-1 0,0 0 0,0 0 0,0-1 0,-1 1 0,1-1 0,-1 0 0,1 0 0,-1-1 0,0 1 0,0-1 0,-1 0 0,1 0 0,-1 0 0,0-1 0,0 1 0,0-1 0,-1 1 0,1-1 0,-1 0 0,0 0 0,-1 0 0,2-8 0,-2 8 0,0 0 0,-1-1 0,0 1 0,0-1 0,-1 1 0,0 0 0,0 0 0,0-1 0,0 1 0,-1 0 0,0 0 0,0 0 0,0 0 0,0 0 0,-1 1 0,0-1 0,0 1 0,0 0 0,-1 0 0,1 0 0,-1 0 0,-7-5 0,4 3 0,0 0 0,-1 1 0,0-1 0,0 2 0,0-1 0,0 1 0,-1 1 0,1 0 0,-1 0 0,0 0 0,0 1 0,-13-1 0,18 3 0,-1-1 0,0 1 0,1 1 0,-1-1 0,1 1 0,-1 0 0,1 0 0,-1 0 0,1 0 0,0 1 0,-1 0 0,1 0 0,0 0 0,0 0 0,0 1 0,1-1 0,-1 1 0,1 0 0,-1 0 0,1 0 0,0 1 0,0-1 0,0 1 0,1 0 0,-1 0 0,1 0 0,0 0 0,0 0 0,0 0 0,-1 6 0,1-2 0,0 0 0,1 0 0,-1 0 0,2 0 0,-1 0 0,1 0 0,0 0 0,1 0 0,0 0 0,0 0 0,1-1 0,0 1 0,0 0 0,1 0 0,0-1 0,6 12 0,1-4-62,1 0 0,0-1 0,1-1 0,1 0 0,0-1 0,0 0 0,1-1 0,1 0 0,-1-1 0,2-1 0,0 0 0,0-1-1,0-1 1,1 0 0,0-2 0,0 0 0,1 0 0,-1-2 0,1 0 0,0-1 0,34-1 0,-9-5-6764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2.227"/>
    </inkml:context>
    <inkml:brush xml:id="br0">
      <inkml:brushProperty name="width" value="0.05" units="cm"/>
      <inkml:brushProperty name="height" value="0.05" units="cm"/>
    </inkml:brush>
  </inkml:definitions>
  <inkml:trace contextRef="#ctx0" brushRef="#br0">108 324 24575,'-27'-64'0,"23"51"0,-1 0 0,0 0 0,0 1 0,-2 0 0,1 0 0,-2 1 0,1-1 0,-1 2 0,-12-12 0,14 19 0,7 11 0,8 12 0,8 7 0,1 0 0,1-2 0,1 0 0,27 24 0,-7-11 0,70 51 0,-101-82 0,0-2 0,0 1 0,0-1 0,0 0 0,1-1 0,0 0 0,14 4 0,-21-8 0,0 1 0,0-1 0,0 1 0,0-1 0,0 0 0,0 0 0,0 0 0,0-1 0,0 1 0,0-1 0,0 1 0,0-1 0,0 0 0,-1 0 0,1-1 0,0 1 0,0 0 0,-1-1 0,1 0 0,-1 1 0,0-1 0,1 0 0,-1 0 0,0 0 0,0-1 0,0 1 0,0-1 0,-1 1 0,1-1 0,1-3 0,1-3 0,-1 0 0,0 0 0,0 0 0,-1-1 0,0 1 0,0-1 0,-1-11 0,-2-74 0,0 56 0,0 13 0,2-1 0,-2-1 0,-1 1 0,-1-1 0,-13-50 0,14 72-55,4 17 192,8 17-1584,0-5-5379</inkml:trace>
  <inkml:trace contextRef="#ctx0" brushRef="#br0" timeOffset="1">983 189 24575,'4'4'0,"7"3"0,-4-2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1.005"/>
    </inkml:context>
    <inkml:brush xml:id="br0">
      <inkml:brushProperty name="width" value="0.05" units="cm"/>
      <inkml:brushProperty name="height" value="0.05" units="cm"/>
    </inkml:brush>
  </inkml:definitions>
  <inkml:trace contextRef="#ctx0" brushRef="#br0">0 0 24575,'5'98'0,"5"0"0,28 127 0,-11-77 0,9 54 0,24 152 0,-50-262 0,-1 173 0,-11-226 0,-2-1 0,-2 1 0,-1-1 0,-14 43 0,18-69-1365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1.455"/>
    </inkml:context>
    <inkml:brush xml:id="br0">
      <inkml:brushProperty name="width" value="0.05" units="cm"/>
      <inkml:brushProperty name="height" value="0.05" units="cm"/>
    </inkml:brush>
  </inkml:definitions>
  <inkml:trace contextRef="#ctx0" brushRef="#br0">18 86 24575,'-9'-22'0,"8"21"0,1 0 0,-1 0 0,0 0 0,0 0 0,1 0 0,-1 0 0,0 0 0,1 0 0,-1 0 0,1 0 0,-1 0 0,1-1 0,0 1 0,0 0 0,-1 0 0,1-1 0,0 1 0,0 0 0,0 0 0,0 0 0,1-1 0,-1 1 0,0 0 0,0 0 0,1-1 0,-1 1 0,0 0 0,1 0 0,0 0 0,-1 0 0,1 0 0,-1 0 0,1 0 0,0 0 0,0 0 0,0 0 0,1-1 0,6-2 0,0 1 0,0 0 0,0 1 0,1-1 0,-1 2 0,0-1 0,1 1 0,0 0 0,-1 1 0,18 1 0,0-1 0,827 16-708,-595-5 44,2027 69-3884,-2101-74 4722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2.090"/>
    </inkml:context>
    <inkml:brush xml:id="br0">
      <inkml:brushProperty name="width" value="0.05" units="cm"/>
      <inkml:brushProperty name="height" value="0.05" units="cm"/>
    </inkml:brush>
  </inkml:definitions>
  <inkml:trace contextRef="#ctx0" brushRef="#br0">1 18 24575,'0'-1'0,"0"0"0,0 0 0,1 0 0,-1 0 0,0 0 0,1 1 0,-1-1 0,1 0 0,-1 0 0,1 0 0,0 1 0,-1-1 0,1 0 0,0 1 0,-1-1 0,1 0 0,0 1 0,0-1 0,0 1 0,-1-1 0,1 1 0,0 0 0,0-1 0,0 1 0,0 0 0,0 0 0,0-1 0,0 1 0,0 0 0,0 0 0,0 0 0,0 0 0,0 0 0,1 1 0,41 2 0,-36-2 0,1033 82-1456,-845-71 1038,1742 67-2328,-1919-79 2681,164 5-121,250-27 0,-426 21 395,0 0 0,1-1 0,-1 1 0,0-1 0,0 0 0,7-4 0,-13 6-155,1 0 0,0-1 0,-1 1 0,1 0 0,-1-1 0,1 1 0,-1-1 0,1 1 0,-1-1 0,1 1 0,-1-1 0,1 1 0,-1-1 0,0 1 0,1-1 0,-1 1 0,0-1 0,1 0 0,-1 1 0,0-1 0,0 0 0,0 1 0,0-1 0,1 0 0,-2-1 17,1 1 1,-1 0-1,0 0 1,1 0-1,-1 0 1,0 0 0,1 0-1,-1 0 1,0 0-1,0 0 1,0 0-1,0 0 1,0 0-1,0 0 1,0 1 0,0-1-1,0 1 1,-2-2-1,-21-10-728,-1 0-5992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2.625"/>
    </inkml:context>
    <inkml:brush xml:id="br0">
      <inkml:brushProperty name="width" value="0.05" units="cm"/>
      <inkml:brushProperty name="height" value="0.05" units="cm"/>
    </inkml:brush>
  </inkml:definitions>
  <inkml:trace contextRef="#ctx0" brushRef="#br0">55 34 24575,'0'-2'0,"0"0"0,-1 1 0,1-1 0,0 1 0,-1-1 0,1 1 0,-1-1 0,0 1 0,0-1 0,1 1 0,-1-1 0,0 1 0,0 0 0,0-1 0,0 1 0,0 0 0,-1 0 0,1 0 0,0 0 0,-1 0 0,-1-1 0,2 1 0,0 1 0,0 0 0,1 0 0,-1-1 0,0 1 0,0 0 0,1 0 0,-1 0 0,0 0 0,0 0 0,0 0 0,1 0 0,-1 0 0,0 0 0,0 0 0,0 0 0,1 0 0,-1 1 0,0-1 0,0 0 0,1 1 0,-1-1 0,0 0 0,0 1 0,1-1 0,-1 1 0,1-1 0,-1 1 0,0-1 0,1 1 0,-1 0 0,1-1 0,-1 1 0,1 0 0,0-1 0,-1 1 0,1 0 0,0 0 0,-1-1 0,1 1 0,0 0 0,0 0 0,0-1 0,-1 1 0,1 2 0,-3 20 0,1 0 0,0 0 0,2 1 0,1-1 0,5 38 0,-3-36 0,68 461 53,-14-127-85,-27 1-1354,-30-313-5440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3.451"/>
    </inkml:context>
    <inkml:brush xml:id="br0">
      <inkml:brushProperty name="width" value="0.05" units="cm"/>
      <inkml:brushProperty name="height" value="0.05" units="cm"/>
    </inkml:brush>
  </inkml:definitions>
  <inkml:trace contextRef="#ctx0" brushRef="#br0">58 49 24575,'-2'0'0,"0"1"0,0-1 0,0 1 0,1-1 0,-1 1 0,0 0 0,0 0 0,0-1 0,0 1 0,1 1 0,-1-1 0,0 0 0,1 0 0,-1 1 0,1-1 0,0 1 0,-1-1 0,1 1 0,0-1 0,0 1 0,0 0 0,0 0 0,0 0 0,0-1 0,1 1 0,-2 4 0,-1 4 0,0 1 0,1 0 0,-2 15 0,1 13 0,1 0 0,1 0 0,3 1 0,1-1 0,2 0 0,2 0 0,1-1 0,2 0 0,28 71 0,-33-100 0,-1 0 0,1 0 0,1-1 0,0 1 0,0-1 0,1 0 0,-1-1 0,2 0 0,-1 0 0,17 11 0,-19-14 0,0-1 0,0 0 0,0 0 0,1-1 0,0 0 0,-1 0 0,1 0 0,0-1 0,0 1 0,0-1 0,0-1 0,0 1 0,0-1 0,0 0 0,0-1 0,0 1 0,0-1 0,0 0 0,9-3 0,-3-2 0,0 1 0,0-1 0,-1-1 0,0 0 0,0-1 0,-1 0 0,0-1 0,0 0 0,-1 0 0,0-1 0,0 0 0,-1-1 0,-1 1 0,0-2 0,0 1 0,-1-1 0,-1 0 0,6-19 0,-1 0 0,-1 0 0,-2 0 0,-1-1 0,-1-1 0,-2 1 0,-2-45 0,-1 51 0,0 0 0,-3 1 0,0-1 0,-1 1 0,-1 0 0,-2 0 0,-10-27 0,16 50-91,0 0 0,0 0 0,0 0 0,0 0 0,0 0 0,-1 0 0,1 0 0,-1 0 0,1 1 0,-1-1 0,0 0 0,1 1 0,-1 0 0,-4-3 0,-4 2-6735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3.830"/>
    </inkml:context>
    <inkml:brush xml:id="br0">
      <inkml:brushProperty name="width" value="0.05" units="cm"/>
      <inkml:brushProperty name="height" value="0.05" units="cm"/>
    </inkml:brush>
  </inkml:definitions>
  <inkml:trace contextRef="#ctx0" brushRef="#br0">0 1 24575,'0'4'0,"0"7"0,5 6 0,1 4 0,4 8 0,1 9 0,3 12 0,-1 10 0,3 10 0,-3 7 0,-2 4 0,-4-2 0,-8-1 0,-7 0 0,-4-13-8191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39.351"/>
    </inkml:context>
    <inkml:brush xml:id="br0">
      <inkml:brushProperty name="width" value="0.05" units="cm"/>
      <inkml:brushProperty name="height" value="0.05" units="cm"/>
    </inkml:brush>
  </inkml:definitions>
  <inkml:trace contextRef="#ctx0" brushRef="#br0">557 80 24575,'0'-5'0,"0"1"0,0 0 0,-1-1 0,1 1 0,-1 0 0,0 0 0,0 0 0,0-1 0,-1 1 0,-3-7 0,3 9 0,1 0 0,-1 0 0,0 0 0,0 1 0,1-1 0,-1 0 0,-1 1 0,1 0 0,0-1 0,0 1 0,0 0 0,-1 0 0,1 0 0,-1 0 0,1 0 0,-1 1 0,1-1 0,-1 1 0,-3 0 0,-11-1 0,0 1 0,0 1 0,0 0 0,-25 6 0,-67 20 0,90-22 0,9-2 0,0 0 0,0 0 0,0 1 0,0 1 0,0-1 0,-14 11 0,22-14 0,0 1 0,1-1 0,-1 1 0,1-1 0,0 1 0,-1-1 0,1 1 0,0 0 0,0 0 0,0 0 0,0-1 0,0 1 0,0 0 0,1 0 0,-1 0 0,0 3 0,1-2 0,0 0 0,1-1 0,-1 1 0,0 0 0,1-1 0,0 1 0,0-1 0,-1 1 0,2-1 0,-1 1 0,0-1 0,0 0 0,1 0 0,-1 1 0,1-1 0,3 3 0,6 7 0,0-1 0,1 0 0,1-1 0,0 0 0,24 13 0,78 34 0,-32-18 0,-59-26 0,0 1 0,-1 1 0,-1 1 0,0 1 0,-1 0 0,-1 2 0,-1 1 0,23 29 0,-34-39 0,-1 0 0,0 1 0,-1 0 0,0 0 0,-1 1 0,0-1 0,-1 1 0,0 0 0,-1 1 0,0-1 0,-1 1 0,-1-1 0,1 1 0,-2-1 0,0 1 0,-1 0 0,0-1 0,-1 1 0,0-1 0,-5 16 0,-1-7 0,-1 0 0,-1-1 0,0 0 0,-2-1 0,0 0 0,-1-1 0,-1 0 0,0-1 0,-2-1 0,0 0 0,-1-1 0,0-1 0,-25 16 0,11-11 0,-1 0 0,0-3 0,-2 0 0,0-2 0,-1-2 0,0-1 0,-49 9 0,-16-8 0,89-11 0,-1 0 0,0-2 0,0 1 0,1-2 0,-1 1 0,-15-5 0,27 6 0,-1 0 0,1 0 0,-1-1 0,1 1 0,-1 0 0,1 0 0,-1 0 0,1 0 0,-1 0 0,1-1 0,-1 1 0,1 0 0,-1 0 0,1-1 0,-1 1 0,1 0 0,0 0 0,-1-1 0,1 1 0,0-1 0,-1 1 0,1 0 0,0-1 0,-1 1 0,1-1 0,0 1 0,0-1 0,-1 1 0,1-1 0,0 1 0,0-1 0,0 1 0,0-1 0,0 1 0,0-1 0,0 1 0,0-1 0,0 1 0,0-1 0,0 1 0,0-1 0,0 1 0,0-1 0,0 1 0,0-1 0,1 1 0,-1-1 0,0 1 0,0-1 0,1 1 0,-1-1 0,0 1 0,1-1 0,-1 1 0,0 0 0,1-1 0,-1 1 0,1 0 0,-1-1 0,0 1 0,1 0 0,-1 0 0,1-1 0,0 1 0,33-19 0,-4 7 0,0 2 0,1 1 0,0 1 0,0 2 0,1 1 0,0 2 0,43 0 0,-56 3 0,-1 1 0,0 1 0,0 1 0,0 0 0,-1 2 0,1 0 0,-1 0 0,0 2 0,0 0 0,29 18 0,-38-19 0,1 0 0,-1 0 0,0 1 0,-1 1 0,0-1 0,0 1 0,0 0 0,-1 1 0,0-1 0,-1 1 0,0 1 0,0-1 0,-1 1 0,0-1 0,-1 1 0,0 0 0,-1 0 0,0 1 0,0-1 0,0 13 0,-2-4 0,-1 1 0,0 0 0,-2-1 0,0 1 0,-1-1 0,-13 37 0,-57 110 0,21-51 0,42-88 0,1-6 0,1 0 0,1 1 0,1-1 0,1 1 0,1 1 0,-3 33 0,8-53 0,0 1 0,0-1 0,0 0 0,1 0 0,-1 0 0,1 0 0,0 0 0,-1 0 0,2 0 0,-1 0 0,0 0 0,0 0 0,1 0 0,0-1 0,-1 1 0,1-1 0,0 1 0,0-1 0,5 4 0,-3-3 0,0 0 0,1-1 0,0 1 0,-1-1 0,1 0 0,0 0 0,0-1 0,0 0 0,0 0 0,10 1 0,9-1 0,0-1 0,0-2 0,0 0 0,25-6 0,-44 7 0,24-4-455,-1-2 0,49-17 0,-63 18-6371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4.947"/>
    </inkml:context>
    <inkml:brush xml:id="br0">
      <inkml:brushProperty name="width" value="0.05" units="cm"/>
      <inkml:brushProperty name="height" value="0.05" units="cm"/>
    </inkml:brush>
  </inkml:definitions>
  <inkml:trace contextRef="#ctx0" brushRef="#br0">79 0 24575,'-1'24'0,"-1"0"0,-12 46 0,0 9 0,-26 532 0,38-577 0,-4 269 0,34 306 0,-22-542-69,15 109-1227,-12-135-5530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9.059"/>
    </inkml:context>
    <inkml:brush xml:id="br0">
      <inkml:brushProperty name="width" value="0.05" units="cm"/>
      <inkml:brushProperty name="height" value="0.05" units="cm"/>
    </inkml:brush>
  </inkml:definitions>
  <inkml:trace contextRef="#ctx0" brushRef="#br0">3 130 24575,'-2'90'0,"4"146"0,-2-234 0,0-1 0,0 0 0,0 1 0,1-1 0,-1 0 0,0 1 0,1-1 0,-1 0 0,0 1 0,1-1 0,0 0 0,-1 0 0,1 0 0,0 1 0,-1-1 0,1 0 0,1 1 0,4-5 0,0-13 0,15-135 0,-12 81 0,23-95 0,-31 159 0,1 0 0,0 0 0,1 0 0,0 1 0,-1-1 0,2 1 0,-1 0 0,0 0 0,9-9 0,-11 13 0,0 0 0,0 0 0,1 0 0,-1 0 0,0 0 0,1 0 0,-1 1 0,1-1 0,-1 1 0,0-1 0,1 1 0,-1-1 0,1 1 0,0 0 0,-1 0 0,1-1 0,2 1 0,-2 1 0,0 0 0,0-1 0,0 1 0,0 0 0,0 0 0,0 0 0,0 0 0,0 0 0,0 0 0,0 1 0,-1-1 0,1 1 0,0-1 0,-1 1 0,3 3 0,10 14 0,-1 1 0,0 0 0,-2 1 0,16 39 0,23 94 0,-42-120-341,-2-1 0,-1 1-1,1 37 1,-6-44-6485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5.308"/>
    </inkml:context>
    <inkml:brush xml:id="br0">
      <inkml:brushProperty name="width" value="0.05" units="cm"/>
      <inkml:brushProperty name="height" value="0.05" units="cm"/>
    </inkml:brush>
  </inkml:definitions>
  <inkml:trace contextRef="#ctx0" brushRef="#br0">64 167 24575,'-23'-42'0,"-15"-37"0,37 78 0,1 0 0,0 0 0,-1 0 0,1 0 0,0 0 0,-1 0 0,1-1 0,0 1 0,0 0 0,0 0 0,0 0 0,0 0 0,0 0 0,1-1 0,-1 1 0,0 0 0,0 0 0,1 0 0,-1 0 0,1 0 0,-1 0 0,1 0 0,-1 0 0,1 0 0,0 0 0,-1 0 0,1 0 0,0 0 0,0 1 0,0-1 0,0 0 0,0 0 0,0 1 0,0-1 0,0 1 0,0-1 0,0 1 0,0-1 0,0 1 0,0 0 0,0-1 0,1 1 0,8-2 0,0 0 0,0 1 0,0 0 0,11 0 0,-9 1 0,724 1-1550,-548 3-593,4304 143-4216,-3686-116 6028,-742-29 306,48 3 270,121-10-1,-204 0 1387,-30 0-1042,-12 0-584,-24-5-502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5.849"/>
    </inkml:context>
    <inkml:brush xml:id="br0">
      <inkml:brushProperty name="width" value="0.05" units="cm"/>
      <inkml:brushProperty name="height" value="0.05" units="cm"/>
    </inkml:brush>
  </inkml:definitions>
  <inkml:trace contextRef="#ctx0" brushRef="#br0">0 0 24575,'894'25'-665,"-371"-5"-1356,3627 68-1759,-3974-86 3772,505 1-115,-655-3 107,-15 0 69,0 1 1,0-2 0,0 0-1,0 0 1,0-1 0,0 0-1,-1 0 1,14-6 0,-23 7-29,-1 1 0,1 0 0,-1-1 0,1 1 1,-1 0-1,1-1 0,-1 1 0,1-1 0,-1 1 0,1-1 1,-1 1-1,1-1 0,-1 1 0,0-1 0,1 0 1,-1 1-1,0-1 0,0 1 0,1-1 0,-1 0 0,0 1 1,0-1-1,0 0 0,0 1 0,0-1 0,0 0 0,0 1 1,0-1-1,0 0 0,0 1 0,0-1 0,0 0 1,-1 1-1,1-1 0,0 0 0,0 1 0,-1-1 0,1 1 1,-1-1-1,1 0 0,0 1 0,-1-1 0,1 1 0,-1-1 1,1 1-1,-1 0 0,1-1 0,-1 1 0,0-1 1,-32-24 451,28 21-943,-29-19-2865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6.476"/>
    </inkml:context>
    <inkml:brush xml:id="br0">
      <inkml:brushProperty name="width" value="0.05" units="cm"/>
      <inkml:brushProperty name="height" value="0.05" units="cm"/>
    </inkml:brush>
  </inkml:definitions>
  <inkml:trace contextRef="#ctx0" brushRef="#br0">475 0 24575,'10'481'0,"6"-145"0,-15 0 0,-59 471 0,54-782 0,-6 41 0,3 1 0,3 78 0,4-141 0,0-1 0,0 0 0,0 1 0,1-1 0,0 0 0,0 0 0,0 1 0,0-1 0,0 0 0,0 0 0,3 4 0,-3-6 0,-1-1 0,0 0 0,1 1 0,-1-1 0,1 1 0,-1-1 0,1 0 0,0 1 0,-1-1 0,1 0 0,-1 1 0,1-1 0,-1 0 0,1 0 0,0 0 0,-1 0 0,1 1 0,0-1 0,-1 0 0,1 0 0,0 0 0,0-1 0,1 1 0,0-1 0,-1 1 0,1-1 0,0 0 0,-1 1 0,1-1 0,-1 0 0,1 0 0,-1 0 0,1-1 0,1-1 0,-3 3 0,1 0 0,-1-1 0,1 1 0,0 0 0,-1-1 0,1 1 0,-1 0 0,0-1 0,1 1 0,-1-1 0,1 1 0,-1-1 0,0 1 0,1-1 0,-1 1 0,0-1 0,1 1 0,-1-1 0,0 1 0,0-1 0,0 0 0,1 1 0,-1-1 0,0 0 0,0 1 0,0-1 0,0 1 0,0-1 0,0 0 0,0 1 0,0-1 0,-1 1 0,1-1 0,0 0 0,0 1 0,0-1 0,-1 1 0,1-1 0,0 0 0,-1 1 0,1-1 0,0 1 0,-1-1 0,1 1 0,-1 0 0,1-1 0,0 1 0,-1-1 0,1 1 0,-1 0 0,0-1 0,1 1 0,-1 0 0,1 0 0,-1-1 0,1 1 0,-1 0 0,0 0 0,1 0 0,-1 0 0,0 0 0,0 0 0,-44-6 0,45 6 0,-272 8-584,235-6-197,-68 4-6045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7.314"/>
    </inkml:context>
    <inkml:brush xml:id="br0">
      <inkml:brushProperty name="width" value="0.05" units="cm"/>
      <inkml:brushProperty name="height" value="0.05" units="cm"/>
    </inkml:brush>
  </inkml:definitions>
  <inkml:trace contextRef="#ctx0" brushRef="#br0">135 380 24575,'-12'-2'0,"11"2"0,1 0 0,-1-1 0,0 1 0,0 0 0,0 0 0,1 0 0,-1 0 0,0 0 0,0 0 0,0 0 0,1 0 0,-1 0 0,0 0 0,0 1 0,1-1 0,-1 0 0,0 1 0,0-1 0,1 0 0,-1 1 0,0-1 0,1 1 0,-1-1 0,0 1 0,1-1 0,-1 1 0,1-1 0,-1 1 0,1-1 0,-1 1 0,1 0 0,-1-1 0,1 1 0,0 0 0,-1 0 0,1-1 0,0 1 0,0 1 0,-8 18 0,1 1 0,1 0 0,1 0 0,2 1 0,-4 40 0,5-40 0,-35 342 0,28-328 0,9-36 0,0 1 0,0-1 0,0 0 0,0 0 0,0 1 0,0-1 0,0 0 0,0 0 0,0 1 0,-1-1 0,1 0 0,0 0 0,0 0 0,0 1 0,0-1 0,0 0 0,-1 0 0,1 0 0,0 1 0,0-1 0,0 0 0,-1 0 0,1 0 0,0 0 0,0 0 0,-1 0 0,1 1 0,0-1 0,0 0 0,-1 0 0,1 0 0,0 0 0,0 0 0,-1 0 0,-5-18 0,4-9 0,1 0 0,2 0 0,7-53 0,-3 36 0,-2 11 0,34-281 0,-23 233 0,42-143 0,-51 212 0,-1-1 0,1 1 0,1 0 0,0 0 0,9-12 0,-14 22 0,1 0 0,-1 0 0,0 0 0,0 1 0,1-1 0,-1 0 0,1 1 0,-1 0 0,1-1 0,0 1 0,0 0 0,-1 0 0,1 0 0,0 0 0,0 0 0,0 0 0,0 0 0,0 1 0,0-1 0,0 1 0,0-1 0,1 1 0,-1 0 0,0 0 0,0 0 0,0 0 0,0 0 0,0 1 0,1-1 0,-1 1 0,0-1 0,0 1 0,0 0 0,0 0 0,0 0 0,-1 0 0,1 0 0,0 0 0,0 0 0,2 3 0,4 3 0,0 1 0,-1 1 0,0-1 0,0 1 0,-1 0 0,0 1 0,0-1 0,5 15 0,30 89 0,-37-101 0,42 144 0,-6 2 0,28 240 0,-65-375-195,0 1 0,-2-1 0,-1 1 0,0 0 0,-2-1 0,-6 29 0,-3-14-6631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7.655"/>
    </inkml:context>
    <inkml:brush xml:id="br0">
      <inkml:brushProperty name="width" value="0.05" units="cm"/>
      <inkml:brushProperty name="height" value="0.05" units="cm"/>
    </inkml:brush>
  </inkml:definitions>
  <inkml:trace contextRef="#ctx0" brushRef="#br0">34 150 24575,'-4'-9'0,"-7"-3"0,-1-5 0,6-3 0,9 1 0,12 5 0,10-1 0,13 2 0,10 4 0,11 3 0,9 3 0,3-3 0,-12-1-8191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8.014"/>
    </inkml:context>
    <inkml:brush xml:id="br0">
      <inkml:brushProperty name="width" value="0.05" units="cm"/>
      <inkml:brushProperty name="height" value="0.05" units="cm"/>
    </inkml:brush>
  </inkml:definitions>
  <inkml:trace contextRef="#ctx0" brushRef="#br0">104 283 24575,'-7'-9'0,"-9"-9"0,15 17 0,1 1 0,-1 0 0,1 0 0,-1 0 0,1-1 0,-1 1 0,1 0 0,-1 0 0,1 0 0,-1 0 0,1 0 0,-1 0 0,1 0 0,-1 0 0,0 0 0,1 1 0,-1-1 0,1 0 0,-1 0 0,1 0 0,-1 0 0,1 1 0,-1-1 0,1 0 0,0 1 0,-1-1 0,1 0 0,-1 1 0,1-1 0,0 0 0,-1 1 0,1-1 0,0 1 0,-1-1 0,1 1 0,0-1 0,0 1 0,-1-1 0,1 1 0,0-1 0,0 1 0,-3 5 0,1 1 0,0-1 0,0 1 0,0-1 0,1 1 0,0-1 0,0 1 0,1 0 0,0 10 0,9 68 0,-3-39 0,5 78 0,-9 213 0,-2-333 0,0 0 0,0 0 0,-1-1 0,1 1 0,-1 0 0,0 0 0,0 0 0,-1-1 0,1 1 0,-3 3 0,4-7 0,0 0 0,0 0 0,0 0 0,0 0 0,0 0 0,0 0 0,0 1 0,0-1 0,-1 0 0,1 0 0,0 0 0,0 0 0,0 0 0,0 0 0,0 0 0,-1 0 0,1 0 0,0 0 0,0 0 0,0 0 0,0 0 0,0 0 0,0 0 0,-1 0 0,1 0 0,0 0 0,0 0 0,0 0 0,0 0 0,0 0 0,0 0 0,-1 0 0,1-1 0,0 1 0,0 0 0,0 0 0,0 0 0,0 0 0,0 0 0,0 0 0,0 0 0,-1 0 0,1-1 0,0 1 0,0 0 0,0 0 0,0 0 0,0 0 0,0 0 0,0 0 0,0-1 0,0 1 0,0 0 0,0 0 0,-5-15 0,1-14 0,-18-189 0,-8-147 0,35 220 0,-3 125 0,1 1 0,0 0 0,2 1 0,0-1 0,12-26 0,-15 41 0,0 0 0,0 0 0,0 0 0,1 1 0,-1-1 0,1 0 0,0 1 0,0 0 0,0 0 0,1 0 0,-1 0 0,1 0 0,-1 1 0,1-1 0,0 1 0,0 0 0,7-2 0,-5 2 0,-1 1 0,1 1 0,-1-1 0,1 1 0,-1-1 0,1 2 0,0-1 0,-1 1 0,1 0 0,-1 0 0,0 0 0,10 4 0,-6-2 0,0 1 0,0 1 0,-1 0 0,1 0 0,-1 0 0,0 1 0,-1 0 0,1 1 0,-1 0 0,-1 0 0,1 0 0,-1 1 0,0 0 0,-1 0 0,8 16 0,-10-17 6,-1 1-1,0 0 1,0 0-1,-1 0 0,0 0 1,0 0-1,-1 0 1,0 0-1,0 0 1,-1 0-1,0 0 1,0 0-1,-1-1 0,0 1 1,0 0-1,-1-1 1,0 1-1,0-1 1,-1 0-1,0 0 1,-10 13-1,1-4-191,-1 0 1,-1 0-1,0-2 0,-1 0 1,-1 0-1,0-2 1,-21 12-1,0-2-6640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58.462"/>
    </inkml:context>
    <inkml:brush xml:id="br0">
      <inkml:brushProperty name="width" value="0.05" units="cm"/>
      <inkml:brushProperty name="height" value="0.05" units="cm"/>
    </inkml:brush>
  </inkml:definitions>
  <inkml:trace contextRef="#ctx0" brushRef="#br0">87 336 24575,'-22'-8'0,"0"-2"0,21 10 0,0 0 0,0 0 0,1 0 0,-1 0 0,0 0 0,0 0 0,0 1 0,0-1 0,1 0 0,-1 0 0,0 1 0,0-1 0,1 0 0,-1 1 0,0-1 0,0 1 0,1-1 0,-1 1 0,0-1 0,1 1 0,-1-1 0,1 1 0,-1 0 0,1-1 0,-1 1 0,0 1 0,0 0 0,0 1 0,0-1 0,0 1 0,0 0 0,0 0 0,0 0 0,1 0 0,0-1 0,-1 1 0,1 0 0,0 0 0,1 0 0,0 4 0,10 45 0,-4-25 0,13 77 0,13 186 0,-31-260 0,1-1 0,8 37 0,-45-158 0,14 24 0,4-2 0,-12-113 0,24 130 0,3 0 0,1 0 0,3 0 0,11-60 0,-11 95 0,1 1 0,0-1 0,1 1 0,1 0 0,1 1 0,13-25 0,-16 35 0,1-1 0,-1 1 0,1 0 0,0 0 0,1 1 0,-1 0 0,1 0 0,0 0 0,0 0 0,1 1 0,-1 0 0,1 1 0,0-1 0,0 1 0,0 0 0,1 1 0,11-3 0,-7 4 0,0-1 0,0 2 0,0 0 0,0 0 0,0 1 0,0 1 0,0 0 0,0 1 0,0 0 0,-1 0 0,1 2 0,13 6 0,-15-7 0,-1 1 0,1 1 0,-1 0 0,0 0 0,-1 1 0,1 0 0,-1 0 0,-1 1 0,1 0 0,-1 0 0,-1 1 0,1 0 0,8 18 0,-13-22-4,0 0-1,0 0 1,0 0-1,-1 0 1,0 1-1,0-1 1,0 0 0,-1 1-1,1-1 1,-1 0-1,-1 1 1,1-1-1,-1 0 1,0 0-1,0 1 1,0-1-1,-3 6 1,0-3 24,0-1 0,-1 1 0,0-1 0,0 0 0,0-1 0,-1 1 0,0-1 0,0 0 0,-12 9 0,-8 3-317,-1-2 0,0-1 0,-1-1 0,-50 16 0,3-4-6529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0.525"/>
    </inkml:context>
    <inkml:brush xml:id="br0">
      <inkml:brushProperty name="width" value="0.05" units="cm"/>
      <inkml:brushProperty name="height" value="0.05" units="cm"/>
    </inkml:brush>
  </inkml:definitions>
  <inkml:trace contextRef="#ctx0" brushRef="#br0">1038 254 24575,'0'0'0,"1"-1"0,0 0 0,-1 1 0,1-1 0,-1 1 0,1-1 0,-1 0 0,0 0 0,1 1 0,-1-1 0,0 0 0,1 0 0,-1 1 0,0-1 0,0 0 0,0 0 0,0 0 0,1 0 0,-1 1 0,0-1 0,-1 0 0,1 0 0,0 0 0,0 1 0,0-1 0,0 0 0,-1 0 0,1 0 0,0 1 0,-1-1 0,1 0 0,0 0 0,-1 1 0,1-1 0,-1 0 0,1 1 0,-1-1 0,0 1 0,1-1 0,-1 1 0,1-1 0,-1 1 0,0-1 0,0 1 0,1-1 0,-1 1 0,0 0 0,0 0 0,1-1 0,-2 1 0,-4-3 0,-1 0 0,1 1 0,-1 0 0,-12-2 0,-38-3 0,0 2 0,-65 4 0,-116 17 0,214-13 0,-192 25 0,187-23 0,0 2 0,1 1 0,0 1 0,0 2 0,-32 17 0,55-25 0,-1 0 0,1 1 0,0-1 0,0 1 0,0 1 0,0-1 0,1 0 0,-1 1 0,1 0 0,0 0 0,-5 10 0,8-13 0,0 1 0,0-1 0,1 1 0,-1 0 0,0-1 0,1 1 0,0 0 0,0-1 0,0 1 0,0 0 0,0 0 0,0-1 0,1 1 0,-1 0 0,1-1 0,0 1 0,-1 0 0,1-1 0,1 1 0,-1-1 0,0 1 0,1-1 0,-1 0 0,1 0 0,0 1 0,-1-1 0,1 0 0,0 0 0,3 2 0,5 4 0,0-1 0,1 0 0,-1 0 0,1-1 0,1-1 0,-1 0 0,1 0 0,18 4 0,109 20 0,-108-24 0,120 17-243,281 3 0,153-58-244,-289-10 487,-233 30 0,-1-3 0,96-38 0,-141 47 0,0 0 0,-1-1 0,0 0 0,-1-2 0,0 0 0,0 0 0,17-18 0,-29 26 0,-1-1 0,0 1 0,0-1 0,0 1 0,0-1 0,0 0 0,0 0 0,-1 0 0,0 0 0,1 0 0,-1 0 0,0 0 0,0 0 0,-1-1 0,1 1 0,-1 0 0,0 0 0,1-1 0,-1 1 0,-1 0 0,1-1 0,0 1 0,-1 0 0,0 0 0,0 0 0,0-1 0,0 1 0,0 0 0,-1 0 0,1 0 0,-1 0 0,0 1 0,0-1 0,-2-2 0,-4-4 0,-1 0 0,1 1 0,-2 0 0,1 1 0,-1 0 0,0 0 0,-1 1 0,-14-6 0,-30-11 0,0 3 0,-2 2 0,-112-20 0,-181-2 0,-62 20 524,299 21-1215,-181 25-1,225-14-5667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1.057"/>
    </inkml:context>
    <inkml:brush xml:id="br0">
      <inkml:brushProperty name="width" value="0.05" units="cm"/>
      <inkml:brushProperty name="height" value="0.05" units="cm"/>
    </inkml:brush>
  </inkml:definitions>
  <inkml:trace contextRef="#ctx0" brushRef="#br0">275 0 24575,'-1'1'0,"0"-1"0,0 1 0,0-1 0,-1 1 0,1-1 0,0 1 0,0 0 0,0-1 0,0 1 0,0 0 0,1 0 0,-1 0 0,0-1 0,0 1 0,0 0 0,1 0 0,-1 1 0,0-1 0,1 0 0,-1 0 0,0 2 0,-11 33 0,8-25 0,-14 54 0,2 0 0,-10 87 0,12-57 0,-40 203 0,-46 320 0,91-516-1365,7-65-5461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1.481"/>
    </inkml:context>
    <inkml:brush xml:id="br0">
      <inkml:brushProperty name="width" value="0.05" units="cm"/>
      <inkml:brushProperty name="height" value="0.05" units="cm"/>
    </inkml:brush>
  </inkml:definitions>
  <inkml:trace contextRef="#ctx0" brushRef="#br0">0 19 24575,'1593'31'-2078,"-1589"-31"2058,25 1-27,1041 22-492,-1058-23 544,31 0 43,46-5-1,-87 5-16,0 0 1,0 0 0,0 0-1,0-1 1,0 1 0,0-1-1,-1 1 1,1-1 0,0 0-1,0 1 1,-1-1 0,3-1 0,-4 1-6,0 1 1,0 0 0,0-1-1,0 1 1,0-1 0,0 1-1,0 0 1,-1-1 0,1 1-1,0 0 1,0-1 0,0 1-1,0 0 1,0-1 0,-1 1 0,1 0-1,0 0 1,0-1 0,0 1-1,-1 0 1,1 0 0,0-1-1,0 1 1,-1 0 0,1 0-1,0 0 1,-1-1 0,1 1-1,0 0 1,-1 0 0,1 0 0,0 0-1,-1 0 1,1 0 0,-1-1-1,-48-13 903,-85-15-2011,97 20-5744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9.422"/>
    </inkml:context>
    <inkml:brush xml:id="br0">
      <inkml:brushProperty name="width" value="0.05" units="cm"/>
      <inkml:brushProperty name="height" value="0.05" units="cm"/>
    </inkml:brush>
  </inkml:definitions>
  <inkml:trace contextRef="#ctx0" brushRef="#br0">58 128 24575,'-4'-5'0,"-7"-6"0,-5-1 0,-1-4 0,8 2 0,9 2 0,10 4 0,8 4 0,10-4 0,9 1 0,8 2 0,6 0 0,3-2 0,7 0 0,-8 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1.964"/>
    </inkml:context>
    <inkml:brush xml:id="br0">
      <inkml:brushProperty name="width" value="0.05" units="cm"/>
      <inkml:brushProperty name="height" value="0.05" units="cm"/>
    </inkml:brush>
  </inkml:definitions>
  <inkml:trace contextRef="#ctx0" brushRef="#br0">50 98 24575,'-1'-7'0,"0"0"0,0 0 0,-1 0 0,0 1 0,-3-8 0,-4-16 0,2 10 0,6 20 0,1 1 0,0-1 0,-1 0 0,1 0 0,0 0 0,-1 0 0,1 0 0,0 1 0,-1-1 0,1 0 0,0 0 0,-1 1 0,1-1 0,0 0 0,0 0 0,0 1 0,-1-1 0,1 0 0,0 1 0,0-1 0,0 0 0,-1 1 0,1-1 0,0 0 0,0 1 0,0-1 0,0 1 0,0-1 0,0 1 0,-9 44 0,5-10 0,3 1 0,0-1 0,7 44 0,22 109 0,-15-107 0,-11-71 0,68 490 0,-58-367 0,-9 239 0,-9-322 120,6-46-234,-1-1 0,0 0-1,0 0 1,-1 1 0,1-1 0,-1 0-1,1 0 1,-1 0 0,0 0 0,0-1-1,0 1 1,-3 3 0,-7 0-6712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2.591"/>
    </inkml:context>
    <inkml:brush xml:id="br0">
      <inkml:brushProperty name="width" value="0.05" units="cm"/>
      <inkml:brushProperty name="height" value="0.05" units="cm"/>
    </inkml:brush>
  </inkml:definitions>
  <inkml:trace contextRef="#ctx0" brushRef="#br0">2 24 24575,'5'-5'0,"1"-6"0,0 4 0,-1 7 0,-1 9 0,-7 6 0,-2 12 0,-1 4 0,1 7 0,2 2 0,0 3 0,2-1 0,0-3 0,1-4 0,0-3 0,0-7-8191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2.946"/>
    </inkml:context>
    <inkml:brush xml:id="br0">
      <inkml:brushProperty name="width" value="0.05" units="cm"/>
      <inkml:brushProperty name="height" value="0.05" units="cm"/>
    </inkml:brush>
  </inkml:definitions>
  <inkml:trace contextRef="#ctx0" brushRef="#br0">1 82 24575,'0'-2'0,"1"0"0,-1 1 0,1-1 0,0 0 0,-1 1 0,1-1 0,0 1 0,0-1 0,0 1 0,0 0 0,0-1 0,1 1 0,-1 0 0,0 0 0,0 0 0,1 0 0,-1 0 0,1 0 0,1-1 0,33-16 0,-35 18 0,19-8 0,1 2 0,-1 0 0,1 1 0,0 1 0,0 1 0,1 1 0,-1 1 0,0 0 0,1 2 0,21 3 0,-7 2 0,0 1 0,-1 1 0,-1 2 0,0 1 0,39 20 0,-59-25 0,0 1 0,-1 1 0,0 0 0,-1 1 0,0 0 0,0 1 0,-1 1 0,0 0 0,0 0 0,11 17 0,-19-22 0,1 0 0,-1 0 0,1 0 0,-2 0 0,1 0 0,-1 1 0,0-1 0,0 1 0,-1 0 0,0-1 0,0 1 0,-1 0 0,1 0 0,-1 0 0,-1 0 0,1-1 0,-1 1 0,-1 0 0,1-1 0,-1 1 0,0 0 0,-1-1 0,1 0 0,-1 0 0,-5 8 0,0-2 0,-1-1 0,-1 1 0,0-1 0,0-1 0,-1 0 0,0 0 0,-1-1 0,0-1 0,0 0 0,-1-1 0,-23 11 0,2-4 0,-2-1 0,0-2 0,-53 9 0,54-13-341,-2-2 0,1-2-1,-63-1 1,48-7-6485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3.350"/>
    </inkml:context>
    <inkml:brush xml:id="br0">
      <inkml:brushProperty name="width" value="0.05" units="cm"/>
      <inkml:brushProperty name="height" value="0.05" units="cm"/>
    </inkml:brush>
  </inkml:definitions>
  <inkml:trace contextRef="#ctx0" brushRef="#br0">0 1 24575,'5'0'0,"1"4"0,0 7 0,-1 6 0,-2 5 0,-1 2 0,-1 3 0,0 1 0,-1 1 0,-1-1 0,1 1 0,0-1 0,0 0 0,0-1 0,-1 0 0,1-4-8191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3.693"/>
    </inkml:context>
    <inkml:brush xml:id="br0">
      <inkml:brushProperty name="width" value="0.05" units="cm"/>
      <inkml:brushProperty name="height" value="0.05" units="cm"/>
    </inkml:brush>
  </inkml:definitions>
  <inkml:trace contextRef="#ctx0" brushRef="#br0">2 326 24575,'-1'-42'0,"0"18"0,1-1 0,1 1 0,8-45 0,-8 62 0,1 1 0,-1 0 0,1 0 0,1 0 0,-1 0 0,1 1 0,0-1 0,1 1 0,-1 0 0,1 0 0,0 0 0,0 0 0,1 0 0,-1 1 0,1 0 0,0 0 0,0 0 0,1 1 0,9-6 0,2 2 0,-1 1 0,1 1 0,1 0 0,-1 1 0,0 1 0,1 0 0,0 2 0,0 0 0,21 2 0,-28-1 0,0 1 0,0 1 0,0 0 0,0 1 0,0 0 0,0 0 0,0 1 0,-1 0 0,0 1 0,0 1 0,0-1 0,-1 1 0,1 1 0,-1 0 0,11 12 0,-17-17 0,-1 1 0,0 0 0,1 0 0,-1 0 0,-1-1 0,1 2 0,0-1 0,-1 0 0,1 0 0,-1 0 0,0 1 0,0-1 0,-1 1 0,1-1 0,-1 1 0,1-1 0,-1 1 0,-1 4 0,1-4 0,-2 1 0,1-1 0,0 1 0,-1-1 0,0 0 0,0 1 0,0-1 0,0 0 0,-1 0 0,0 0 0,0-1 0,-3 5 0,-5 2 0,1-1 0,-1 0 0,-1 0 0,0-1 0,0-1 0,0 0 0,-1 0 0,-14 4 0,8-5 0,1-1 0,-1-1 0,0 0 0,0-1 0,-19 0 0,52-4 0,183 3 0,-175-1 0,-1 2 0,1 1 0,-1 0 0,0 2 0,0 0 0,0 1 0,34 19 0,-51-24 0,1 0 0,-1 1 0,0 0 0,-1 0 0,1 0 0,0 1 0,-1-1 0,0 1 0,0 0 0,0 0 0,0 0 0,0 0 0,-1 0 0,0 1 0,0-1 0,2 6 0,-4-8 0,0 1 0,0-1 0,1 1 0,-2 0 0,1-1 0,0 1 0,0-1 0,-1 1 0,1-1 0,-1 1 0,0-1 0,0 1 0,0-1 0,0 0 0,0 1 0,-1-1 0,1 0 0,0 0 0,-1 0 0,0 0 0,1 0 0,-1 0 0,0-1 0,0 1 0,0 0 0,0-1 0,-1 0 0,1 1 0,0-1 0,-1 0 0,-4 1 0,-14 7 14,0-1-1,-1-2 0,0 0 0,0-1 1,0-1-1,-1-1 0,1-2 1,-29 0-1,7-3-384,1-2-1,0-2 1,-56-15 0,44 6-6455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7.997"/>
    </inkml:context>
    <inkml:brush xml:id="br0">
      <inkml:brushProperty name="width" value="0.05" units="cm"/>
      <inkml:brushProperty name="height" value="0.05" units="cm"/>
    </inkml:brush>
  </inkml:definitions>
  <inkml:trace contextRef="#ctx0" brushRef="#br0">0 0 24575,'692'0'0,"-714"0"-1365,-2 0-5461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8.565"/>
    </inkml:context>
    <inkml:brush xml:id="br0">
      <inkml:brushProperty name="width" value="0.05" units="cm"/>
      <inkml:brushProperty name="height" value="0.05" units="cm"/>
    </inkml:brush>
  </inkml:definitions>
  <inkml:trace contextRef="#ctx0" brushRef="#br0">12 1 24575,'0'0'0,"-1"-1"0,1 1 0,0 0 0,-1 0 0,1 0 0,0 0 0,-1 0 0,1 0 0,-1 0 0,1 1 0,0-1 0,-1 0 0,1 0 0,-1 0 0,1 0 0,0 0 0,-1 1 0,1-1 0,0 0 0,-1 0 0,1 0 0,0 1 0,0-1 0,-1 0 0,1 1 0,0-1 0,-1 0 0,1 1 0,0-1 0,0 0 0,0 1 0,0-1 0,-1 0 0,1 1 0,0-1 0,0 0 0,0 1 0,0-1 0,0 1 0,0-1 0,0 0 0,0 1 0,0-1 0,0 1 0,0-1 0,0 0 0,0 1 0,0-1 0,0 0 0,1 1 0,-1-1 0,0 1 0,0-1 0,0 0 0,0 1 0,1-1 0,-1 0 0,0 0 0,1 1 0,-1-1 0,17 21 0,9 2 0,42 27 0,-44-34 0,-1 2 0,41 38 0,-63-54 0,1 0 0,-1 0 0,0 0 0,-1 0 0,1 0 0,0 0 0,-1 0 0,1 0 0,-1 0 0,1 0 0,-1 0 0,0 0 0,0 1 0,0-1 0,0 0 0,0 0 0,-1 0 0,1 0 0,0 0 0,-1 0 0,0 0 0,0 0 0,1 0 0,-1 0 0,0 0 0,-1 0 0,1 0 0,0 0 0,-3 2 0,-4 7 0,-1 0 0,-1 0 0,-11 10 0,-28 17-1365,26-23-5461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9.172"/>
    </inkml:context>
    <inkml:brush xml:id="br0">
      <inkml:brushProperty name="width" value="0.05" units="cm"/>
      <inkml:brushProperty name="height" value="0.05" units="cm"/>
    </inkml:brush>
  </inkml:definitions>
  <inkml:trace contextRef="#ctx0" brushRef="#br0">0 24 24575,'0'-5'0,"0"-6"0,0 4 0,0 7 0,5 9 0,1 7 0,0 10 0,3 10 0,1 4 0,-2 4 0,2 4 0,0-2 0,-2-4 0,-2-4 0,2-4 0,0-4 0,-2-6-8191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09.609"/>
    </inkml:context>
    <inkml:brush xml:id="br0">
      <inkml:brushProperty name="width" value="0.05" units="cm"/>
      <inkml:brushProperty name="height" value="0.05" units="cm"/>
    </inkml:brush>
  </inkml:definitions>
  <inkml:trace contextRef="#ctx0" brushRef="#br0">1 200 24575,'136'-13'0,"-15"0"0,-99 12 0,61-5 0,-75 4 0,1 1 0,0-1 0,-1 0 0,0-1 0,1 0 0,13-7 0,-21 10 0,0-1 0,0 1 0,-1-1 0,1 0 0,0 1 0,0-1 0,-1 0 0,1 1 0,0-1 0,-1 0 0,1 0 0,-1 1 0,1-1 0,-1 0 0,1 0 0,-1 0 0,0 0 0,1 0 0,-1 0 0,0 0 0,0 0 0,1 1 0,-1-1 0,0 0 0,0-1 0,-1-1 0,1 1 0,-1 0 0,1 0 0,-1 0 0,0 0 0,0 0 0,0 0 0,0 0 0,0 0 0,-3-3 0,-5-5 0,0 1 0,-1 0 0,-11-8 0,14 11 0,-4-3 0,6 4 0,0 1 0,0 0 0,0 0 0,-1 0 0,0 1 0,1-1 0,-1 2 0,-8-4 0,14 6 0,-1 0 0,1 0 0,0 0 0,-1-1 0,1 1 0,0 0 0,-1 0 0,1 0 0,0 0 0,-1 0 0,1 0 0,0 0 0,-1 0 0,1 1 0,0-1 0,-1 0 0,1 0 0,0 0 0,-1 0 0,1 0 0,0 0 0,-1 1 0,1-1 0,0 0 0,0 0 0,-1 0 0,1 1 0,0-1 0,0 0 0,-1 1 0,1-1 0,0 1 0,-1 13 0,10 20 0,-8-31 0,31 87-10,-13-37-667,18 74-1,-31-97-6148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0.076"/>
    </inkml:context>
    <inkml:brush xml:id="br0">
      <inkml:brushProperty name="width" value="0.05" units="cm"/>
      <inkml:brushProperty name="height" value="0.05" units="cm"/>
    </inkml:brush>
  </inkml:definitions>
  <inkml:trace contextRef="#ctx0" brushRef="#br0">0 128 24575,'2'15'0,"0"0"0,0-1 0,1 0 0,1 1 0,10 23 0,-7-18 0,10 39 0,-14-42 0,-1-1 0,0 0 0,0 1 0,-2-1 0,0 1 0,-1-1 0,-6 29 0,7-44 0,0-1 0,0 1 0,0-1 0,0 1 0,0-1 0,0 1 0,0-1 0,0 1 0,0-1 0,0 0 0,0 1 0,0-1 0,-1 1 0,1-1 0,0 0 0,0 1 0,-1-1 0,1 1 0,0-1 0,0 0 0,-1 1 0,1-1 0,-1 0 0,1 0 0,0 1 0,-1-1 0,1 0 0,0 0 0,-1 0 0,1 1 0,-1-1 0,1 0 0,-1 0 0,1 0 0,-1 0 0,-6-15 0,0-28 0,6-5 0,8-96 0,-4 116 0,2 1 0,1 0 0,1 0 0,20-48 0,-25 70 0,0 1 0,0 0 0,0 0 0,1 0 0,-1 0 0,1 1 0,0-1 0,0 1 0,1-1 0,-1 1 0,8-5 0,-9 7 0,0 0 0,0 0 0,0 0 0,0 1 0,0-1 0,0 1 0,0 0 0,0-1 0,0 1 0,0 0 0,0 0 0,0 0 0,0 1 0,0-1 0,0 0 0,0 1 0,0-1 0,0 1 0,0 0 0,0 0 0,0 0 0,0 0 0,-1 0 0,1 0 0,0 0 0,-1 0 0,1 1 0,2 2 0,30 31 0,0 2 0,-3 1 0,45 71 0,-68-96-91,7 8 165,-1 1 0,15 35 1,-26-52-154,-1 0 0,0-1 0,-1 1 1,1 0-1,-1 1 0,0-1 0,0 0 1,0 0-1,-1 0 0,0 1 0,0-1 0,0 0 1,0 0-1,-1 1 0,0-1 0,0 0 0,-1 0 1,-3 8-1,-6 4-6747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9.766"/>
    </inkml:context>
    <inkml:brush xml:id="br0">
      <inkml:brushProperty name="width" value="0.05" units="cm"/>
      <inkml:brushProperty name="height" value="0.05" units="cm"/>
    </inkml:brush>
  </inkml:definitions>
  <inkml:trace contextRef="#ctx0" brushRef="#br0">49 0 24575,'-5'0'0,"-1"5"0,0 5 0,2 7 0,0 4 0,2 4 0,1 7 0,1 2 0,0 5 0,0 0 0,0 4 0,-4-2 0,-2-3 0,0-3 0,1-8-8191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0.421"/>
    </inkml:context>
    <inkml:brush xml:id="br0">
      <inkml:brushProperty name="width" value="0.05" units="cm"/>
      <inkml:brushProperty name="height" value="0.05" units="cm"/>
    </inkml:brush>
  </inkml:definitions>
  <inkml:trace contextRef="#ctx0" brushRef="#br0">86 64 24575,'-16'1'0,"11"-1"0,1 1 0,0-1 0,-1 0 0,1 0 0,0 0 0,-1 0 0,1-1 0,0 0 0,-1 0 0,1 0 0,0 0 0,0-1 0,-8-4 0,12 6 0,0 0 0,0 0 0,0 0 0,0 0 0,-1 0 0,1 0 0,0 0 0,0 0 0,0-1 0,0 1 0,0 0 0,0 0 0,0 0 0,0 0 0,0 0 0,0-1 0,0 1 0,0 0 0,0 0 0,0 0 0,0 0 0,0 0 0,0 0 0,0-1 0,0 1 0,0 0 0,0 0 0,0 0 0,0 0 0,0 0 0,0-1 0,0 1 0,1 0 0,-1 0 0,0 0 0,0 0 0,0 0 0,0 0 0,0 0 0,0 0 0,0-1 0,0 1 0,1 0 0,-1 0 0,0 0 0,0 0 0,0 0 0,0 0 0,12-4 0,13 0 0,142-2 28,-117 7-376,0-3-1,0-1 1,78-17 0,-94 11-6478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0.746"/>
    </inkml:context>
    <inkml:brush xml:id="br0">
      <inkml:brushProperty name="width" value="0.05" units="cm"/>
      <inkml:brushProperty name="height" value="0.05" units="cm"/>
    </inkml:brush>
  </inkml:definitions>
  <inkml:trace contextRef="#ctx0" brushRef="#br0">1 0 24575,'5'0'0,"6"5"0,1 6 0,3 5 0,0 5 0,-4 4 0,2 2 0,-2 1 0,-3 1 0,-2-1 0,-3 0 0,-1 0 0,-2 0 0,0-5-8191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1.126"/>
    </inkml:context>
    <inkml:brush xml:id="br0">
      <inkml:brushProperty name="width" value="0.05" units="cm"/>
      <inkml:brushProperty name="height" value="0.05" units="cm"/>
    </inkml:brush>
  </inkml:definitions>
  <inkml:trace contextRef="#ctx0" brushRef="#br0">0 0 24575,'5'0'0,"1"5"0,5 6 0,0 5 0,3 5 0,4-1 0,3 1 0,-2 1 0,1 7 0,6 2 0,3 1 0,1 0 0,1-6 0,-1-3 0,0 0 0,-2 1 0,-4-9 0,-7-7-8191</inkml:trace>
  <inkml:trace contextRef="#ctx0" brushRef="#br0" timeOffset="1">274 136 24575,'-5'-5'0,"-1"-6"0,0-5 0,-3-6 0,4 2 0,3 9 0,7 11 0,2 9 0,4 9 0,6 5 0,-1 4 0,2 7 0,3 1 0,-3 0 0,1 4 0,-3-1 0,-5-2 0,-3-7-8191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1.529"/>
    </inkml:context>
    <inkml:brush xml:id="br0">
      <inkml:brushProperty name="width" value="0.05" units="cm"/>
      <inkml:brushProperty name="height" value="0.05" units="cm"/>
    </inkml:brush>
  </inkml:definitions>
  <inkml:trace contextRef="#ctx0" brushRef="#br0">60 132 24575,'2'25'0,"1"-1"0,0 0 0,2 0 0,9 27 0,-5-22 0,-2 1 0,3 31 0,-9-47 0,1-9 0,-2 0 0,1-1 0,-1 1 0,1 0 0,-1 0 0,-1-1 0,1 1 0,-1 0 0,0-1 0,0 1 0,-2 7 0,2-11 0,1-1 0,0 1 0,0-1 0,-1 0 0,1 1 0,0-1 0,0 1 0,-1-1 0,1 0 0,-1 1 0,1-1 0,0 0 0,-1 0 0,1 1 0,-1-1 0,1 0 0,0 0 0,-1 1 0,1-1 0,-1 0 0,1 0 0,-1 0 0,1 0 0,-1 0 0,1 0 0,-1 0 0,1 0 0,-1 0 0,1 0 0,-1 0 0,1 0 0,-1 0 0,-15-13 0,-7-23 0,11 6 0,2 0 0,1 0 0,1-1 0,2 1 0,1-2 0,1 1 0,2-1 0,1 1 0,4-45 0,-2 69 0,-1 1 0,2 0 0,-1-1 0,1 1 0,0 0 0,0 0 0,6-11 0,-8 16 0,1 0 0,0-1 0,0 1 0,-1 0 0,1-1 0,0 1 0,0 0 0,1 0 0,-1 0 0,0 0 0,0 0 0,0 0 0,1 0 0,-1 0 0,0 1 0,1-1 0,-1 0 0,1 1 0,-1-1 0,1 1 0,-1 0 0,1-1 0,-1 1 0,1 0 0,-1 0 0,1 0 0,0 0 0,-1 0 0,1 0 0,-1 1 0,1-1 0,-1 0 0,1 1 0,-1-1 0,1 1 0,-1-1 0,2 2 0,5 3 0,-1 0 0,0 0 0,-1 0 0,1 1 0,-1 0 0,0 1 0,-1-1 0,1 1 0,7 13 0,4 9 0,14 35 0,-21-42 0,100 220 0,-99-214-1365,-3-3-5461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11.858"/>
    </inkml:context>
    <inkml:brush xml:id="br0">
      <inkml:brushProperty name="width" value="0.05" units="cm"/>
      <inkml:brushProperty name="height" value="0.05" units="cm"/>
    </inkml:brush>
  </inkml:definitions>
  <inkml:trace contextRef="#ctx0" brushRef="#br0">0 56 24575,'0'-4'0,"5"-3"0,6 2 0,10 0 0,11-3 0,14-1 0,14 2 0,9 2 0,8 1 0,-10 2-8191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0.994"/>
    </inkml:context>
    <inkml:brush xml:id="br0">
      <inkml:brushProperty name="width" value="0.05" units="cm"/>
      <inkml:brushProperty name="height" value="0.05" units="cm"/>
    </inkml:brush>
  </inkml:definitions>
  <inkml:trace contextRef="#ctx0" brushRef="#br0">1 411 24575,'1'-1'0,"0"1"0,0 0 0,0-1 0,0 1 0,0-1 0,0 1 0,0-1 0,0 1 0,-1-1 0,1 0 0,0 1 0,0-1 0,-1 0 0,1 0 0,0 0 0,-1 1 0,1-1 0,-1 0 0,1 0 0,-1 0 0,1 0 0,-1 0 0,0 0 0,1-2 0,8-34 0,-4 19 0,9-17 0,2 1 0,2 1 0,1 0 0,1 2 0,2 0 0,45-50 0,-61 76 0,-1-1 0,1 1 0,1 0 0,-1 1 0,1-1 0,-1 1 0,1 1 0,0-1 0,1 1 0,-1 0 0,1 1 0,-1 0 0,1 0 0,0 0 0,-1 1 0,1 0 0,0 1 0,0 0 0,0 0 0,9 2 0,-8-1 0,1 1 0,-1 0 0,0 1 0,0 0 0,0 0 0,0 1 0,-1 0 0,1 1 0,-1 0 0,0 0 0,-1 1 0,1 0 0,-1 0 0,0 1 0,-1 0 0,10 12 0,-8-7 15,-1 0 0,-1 0 0,0 0 0,0 1 0,-1 0 0,-1 0 0,5 28 0,-4-11-510,-2 1 0,-1 45 0,-2-52-6331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1.401"/>
    </inkml:context>
    <inkml:brush xml:id="br0">
      <inkml:brushProperty name="width" value="0.05" units="cm"/>
      <inkml:brushProperty name="height" value="0.05" units="cm"/>
    </inkml:brush>
  </inkml:definitions>
  <inkml:trace contextRef="#ctx0" brushRef="#br0">1 197 24575,'11'-1'0,"0"1"0,1 0 0,-1 1 0,0 0 0,0 1 0,1 0 0,-1 1 0,-1 0 0,1 1 0,0 0 0,-1 1 0,0 0 0,16 11 0,-23-13 0,0-1 0,0 0 0,0 0 0,0 0 0,0 0 0,1-1 0,-1 1 0,0-1 0,1 0 0,-1 0 0,1 0 0,-1 0 0,1-1 0,0 1 0,-1-1 0,8-1 0,-7 0 0,0 0 0,1-1 0,-1 1 0,0-1 0,0 0 0,0 0 0,0-1 0,-1 1 0,1-1 0,-1 0 0,1 0 0,-1 0 0,4-6 0,21-25 0,-2-1 0,-2-2 0,27-51 0,-50 86 0,0-1 0,1 1 0,-1-1 0,0 1 0,1 0 0,0 0 0,-1 0 0,1 0 0,0 0 0,0 0 0,0 0 0,0 1 0,4-3 0,-6 4 0,1 0 0,-1 0 0,1 0 0,-1 0 0,1 0 0,-1 0 0,1 0 0,-1 0 0,1 0 0,-1 0 0,1 0 0,-1 0 0,1 1 0,-1-1 0,1 0 0,-1 0 0,1 0 0,-1 1 0,1-1 0,-1 0 0,1 1 0,-1-1 0,1 1 0,11 21 0,-8-12-151,-1 0-1,0 0 0,0 1 0,-2-1 1,1 1-1,-1-1 0,-1 1 1,0 15-1,-5 0-6674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1.920"/>
    </inkml:context>
    <inkml:brush xml:id="br0">
      <inkml:brushProperty name="width" value="0.05" units="cm"/>
      <inkml:brushProperty name="height" value="0.05" units="cm"/>
    </inkml:brush>
  </inkml:definitions>
  <inkml:trace contextRef="#ctx0" brushRef="#br0">283 67 24575,'-18'-2'0,"0"0"0,1-1 0,-1-1 0,1-1 0,-22-9 0,-24-6 0,40 13 0,17 5 0,0 0 0,0 1 0,0-1 0,0 1 0,-1 0 0,-11 0 0,17 1 0,0 0 0,1 0 0,-1 0 0,1 1 0,-1-1 0,0 0 0,1 0 0,-1 0 0,1 1 0,-1-1 0,1 0 0,-1 0 0,1 1 0,-1-1 0,1 1 0,-1-1 0,1 0 0,-1 1 0,1-1 0,0 1 0,-1-1 0,1 1 0,0-1 0,-1 1 0,1-1 0,0 1 0,0 0 0,-1-1 0,1 1 0,0-1 0,0 1 0,0 0 0,0-1 0,0 1 0,0-1 0,0 1 0,0 0 0,0-1 0,0 1 0,0 0 0,0-1 0,1 1 0,-1-1 0,0 1 0,0-1 0,0 1 0,1-1 0,0 2 0,18 32 0,-15-29 0,14 23 0,-1 0 0,-1 1 0,-2 1 0,-1 0 0,14 50 0,-25-70-124,1 0 0,0 0 0,0-1 0,1 1 0,0-1 0,1 0-1,0 0 1,0-1 0,1 1 0,7 8 0,2-4-6702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2.372"/>
    </inkml:context>
    <inkml:brush xml:id="br0">
      <inkml:brushProperty name="width" value="0.05" units="cm"/>
      <inkml:brushProperty name="height" value="0.05" units="cm"/>
    </inkml:brush>
  </inkml:definitions>
  <inkml:trace contextRef="#ctx0" brushRef="#br0">3 15 24575,'-2'-10'0,"2"5"0,10 16 0,7 8 0,2-1 0,0 0 0,1-2 0,0 0 0,1-1 0,1-1 0,1-2 0,0 0 0,0-1 0,1-1 0,0-1 0,1-1 0,0-2 0,0 0 0,1-2 0,-1-1 0,1 0 0,0-2 0,49-5 0,-71 4 5,-1 0 0,1-1 0,0 0-1,0 0 1,-1 0 0,1 0 0,-1 0 0,1-1-1,-1 0 1,1 1 0,-1-1 0,0 0 0,0-1-1,0 1 1,0-1 0,-1 1 0,1-1-1,-1 0 1,1 0 0,-1 0 0,0 0 0,0 0-1,0-1 1,2-4 0,-1-2-191,0 1 1,-1-1-1,0 0 0,0 0 1,-1 0-1,-1 0 1,0-19-1,-1 16-6640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4.715"/>
    </inkml:context>
    <inkml:brush xml:id="br0">
      <inkml:brushProperty name="width" value="0.05" units="cm"/>
      <inkml:brushProperty name="height" value="0.05" units="cm"/>
    </inkml:brush>
  </inkml:definitions>
  <inkml:trace contextRef="#ctx0" brushRef="#br0">1 255 24575,'1'-22'0,"1"0"0,9-37 0,-6 33 0,3-36 0,-1 15 0,-7 46 0,0 0 0,1 0 0,-1 0 0,0 0 0,1 0 0,-1 0 0,1 0 0,-1 0 0,1 0 0,0 0 0,-1 0 0,1 1 0,0-1 0,-1 0 0,3-1 0,-2 2 0,-1 0 0,1 0 0,0 0 0,-1 0 0,1 0 0,0 0 0,-1 0 0,1 1 0,0-1 0,-1 0 0,1 0 0,0 1 0,-1-1 0,1 0 0,-1 1 0,1-1 0,-1 1 0,1-1 0,-1 0 0,1 1 0,-1 0 0,1-1 0,-1 1 0,1-1 0,-1 1 0,0-1 0,1 1 0,-1 0 0,0 0 0,7 11 0,-1 0 0,0 0 0,-1 0 0,0 1 0,-1 0 0,4 21 0,7 87 0,-10-72 0,13 268 0,-9-95 0,7 385 0,-16-604-82,-3 33 295,3-36-249,0 1 0,0 0 1,0-1-1,0 1 1,0 0-1,0 0 0,0-1 1,0 1-1,-1 0 0,1-1 1,0 1-1,0-1 1,-1 1-1,1 0 0,0-1 1,-1 1-1,1-1 1,-1 1-1,1-1 0,-1 1 1,1-1-1,-1 1 1,1-1-1,-1 1 0,1-1 1,-1 0-1,1 1 0,-1-1 1,0 0-1,1 1 1,-1-1-1,0 0 0,1 0 1,-1 0-1,0 0 1,1 0-1,-1 0 0,0 0 1,1 0-1,-1 0 1,-1 0-1,-9-6-6790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0.120"/>
    </inkml:context>
    <inkml:brush xml:id="br0">
      <inkml:brushProperty name="width" value="0.05" units="cm"/>
      <inkml:brushProperty name="height" value="0.05" units="cm"/>
    </inkml:brush>
  </inkml:definitions>
  <inkml:trace contextRef="#ctx0" brushRef="#br0">0 82 24575,'4'0'0,"4"10"0,8 14 0,10 19 0,2-2 0,1-1 0,2-1 0,2-2 0,66 59 0,-92-90 0,1 0 0,-1-1 0,1 1 0,0-1 0,0-1 0,0 0 0,0 0 0,1 0 0,0-1 0,9 2 0,-15-5 0,0 1 0,0-1 0,0 0 0,0 1 0,0-1 0,0-1 0,0 1 0,0 0 0,0-1 0,0 1 0,0-1 0,0 0 0,0 0 0,0 0 0,-1 0 0,1-1 0,0 1 0,-1-1 0,1 0 0,-1 0 0,0 1 0,1-2 0,-1 1 0,0 0 0,0 0 0,-1-1 0,1 1 0,0-1 0,-1 1 0,1-1 0,-1 0 0,0 1 0,0-1 0,1-3 0,1-7 0,0 0 0,0 0 0,-1 0 0,-1-1 0,-1 1 0,0 0 0,0-1 0,-1 1 0,-5-21 0,-4-14 0,-21-53 0,31 100 0,-4-13 0,0 2 0,1 0 0,-2 1 0,1 0 0,-2 0 0,-11-19 0,17 30 0,0-1 0,0 1 0,0-1 0,0 1 0,-1-1 0,1 1 0,0 0 0,0-1 0,0 1 0,-1 0 0,1-1 0,0 1 0,-1 0 0,1-1 0,0 1 0,-1 0 0,1-1 0,0 1 0,-1 0 0,1 0 0,0-1 0,-1 1 0,1 0 0,-1 0 0,1 0 0,-1 0 0,1 0 0,0 0 0,-1-1 0,1 1 0,-1 0 0,1 0 0,-1 0 0,1 1 0,-1-1 0,1 0 0,0 0 0,-1 0 0,1 0 0,-1 0 0,1 0 0,0 1 0,-1-1 0,1 0 0,-1 0 0,1 0 0,0 1 0,-1-1 0,1 0 0,0 1 0,-1-1 0,1 0 0,0 1 0,0-1 0,-1 0 0,1 1 0,0-1 0,0 1 0,0-1 0,-1 0 0,1 1 0,0-1 0,0 1 0,0-1 0,0 1 0,0-1 0,0 0 0,0 1 0,0 0 0,-4 35 0,4-35 0,-1 26-124,1 1 0,1-1 0,1 1 0,2-1 0,1 0 0,1 0-1,1-1 1,2 0 0,0 0 0,21 38 0,-14-36-6702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5.073"/>
    </inkml:context>
    <inkml:brush xml:id="br0">
      <inkml:brushProperty name="width" value="0.05" units="cm"/>
      <inkml:brushProperty name="height" value="0.05" units="cm"/>
    </inkml:brush>
  </inkml:definitions>
  <inkml:trace contextRef="#ctx0" brushRef="#br0">4 0 24575,'-4'3'0,"10"4"0,15 8 0,-18-14 0,19 11 0,0-2 0,1 0 0,0-1 0,48 10 0,-24-6 0,-12-2-108,-23-6-31,1-1-1,0 0 0,0 0 0,0-2 1,0 0-1,0 0 0,1-1 1,25-2-1,-16-4-6686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5.400"/>
    </inkml:context>
    <inkml:brush xml:id="br0">
      <inkml:brushProperty name="width" value="0.05" units="cm"/>
      <inkml:brushProperty name="height" value="0.05" units="cm"/>
    </inkml:brush>
  </inkml:definitions>
  <inkml:trace contextRef="#ctx0" brushRef="#br0">51 132 24575,'5'-5'0,"5"-6"0,2-6 0,4-5 0,-2-2 0,-2-3 0,-4 8 0,-3 12 0,-2 12 0,-7 10 0,-3 6 0,-4 5 0,-5 7 0,0 3 0,-2 0 0,-2-2 0,-3-2 0,3-6-8191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6.070"/>
    </inkml:context>
    <inkml:brush xml:id="br0">
      <inkml:brushProperty name="width" value="0.05" units="cm"/>
      <inkml:brushProperty name="height" value="0.05" units="cm"/>
    </inkml:brush>
  </inkml:definitions>
  <inkml:trace contextRef="#ctx0" brushRef="#br0">0 359 24575,'8'0'0,"0"-1"0,-1 0 0,1 0 0,-1-1 0,1 1 0,-1-2 0,0 1 0,1-1 0,-1 0 0,-1-1 0,1 1 0,0-1 0,-1-1 0,0 1 0,0-1 0,9-9 0,3-7 0,0-1 0,-1-1 0,17-32 0,-16 26 0,25-31 0,-34 49 0,1 0 0,0 1 0,0 0 0,1 1 0,0 0 0,19-11 0,-28 18 0,1 0 0,0 1 0,0 0 0,1-1 0,-1 1 0,0 0 0,0 0 0,0 1 0,1-1 0,-1 1 0,0 0 0,1 0 0,-1 0 0,0 0 0,1 0 0,-1 1 0,0-1 0,1 1 0,-1 0 0,0 0 0,0 0 0,0 0 0,0 1 0,0-1 0,0 1 0,0 0 0,-1 0 0,1 0 0,0 0 0,-1 0 0,0 1 0,1-1 0,1 4 0,31 43 0,-2 1 0,26 54 0,-46-79 0,0 0-227,-1 0-1,-2 1 1,0 0-1,-2 1 1,9 52-1,-14-54-6598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6.478"/>
    </inkml:context>
    <inkml:brush xml:id="br0">
      <inkml:brushProperty name="width" value="0.05" units="cm"/>
      <inkml:brushProperty name="height" value="0.05" units="cm"/>
    </inkml:brush>
  </inkml:definitions>
  <inkml:trace contextRef="#ctx0" brushRef="#br0">1 80 24575,'0'1'0,"0"0"0,1 1 0,-1-1 0,1 0 0,-1 0 0,1 1 0,-1-1 0,1 0 0,0 0 0,-1 0 0,1 0 0,0 0 0,0 0 0,0 0 0,0 0 0,0 0 0,2 1 0,24 16 0,-15-11 0,10 8 0,0-1 0,1-1 0,0-1 0,1-1 0,39 12 0,-55-20 0,0-1 0,0 0 0,1-1 0,-1 0 0,0 0 0,1-1 0,-1 0 0,1 0 0,-1-1 0,0 0 0,1 0 0,-1-1 0,0 0 0,0-1 0,0 0 0,0 0 0,-1-1 0,1 1 0,-1-2 0,0 1 0,10-9 0,-11 6 0,0 0 0,0-1 0,-1 0 0,1 0 0,-2 0 0,0-1 0,0 0 0,0 0 0,-1 0 0,0 0 0,-1 0 0,2-13 0,11-33 0,-11 54 0,1 7 0,1 10 0,4 32-1365,-6-24-5461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7.055"/>
    </inkml:context>
    <inkml:brush xml:id="br0">
      <inkml:brushProperty name="width" value="0.05" units="cm"/>
      <inkml:brushProperty name="height" value="0.05" units="cm"/>
    </inkml:brush>
  </inkml:definitions>
  <inkml:trace contextRef="#ctx0" brushRef="#br0">153 162 24575,'1'-22'0,"-1"13"0,1 0 0,-2-1 0,1 1 0,-1 0 0,-3-14 0,3 20 0,-1 0 0,1 1 0,0-1 0,-1 0 0,1 1 0,-1-1 0,0 1 0,0-1 0,0 1 0,0 0 0,0 0 0,0 0 0,-1 0 0,1 0 0,-1 1 0,1-1 0,-1 1 0,0-1 0,0 1 0,1 0 0,-4-1 0,-91-22 0,94 27 0,8 7 0,13 17 0,-10-16 0,1 6 0,-1 2 0,-1-1 0,0 1 0,-1 0 0,-1 0 0,-1 0 0,-1 1 0,2 24 0,-2-15 0,2-1 0,14 51 0,-9-56-1365,0-6-5461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27.473"/>
    </inkml:context>
    <inkml:brush xml:id="br0">
      <inkml:brushProperty name="width" value="0.05" units="cm"/>
      <inkml:brushProperty name="height" value="0.05" units="cm"/>
    </inkml:brush>
  </inkml:definitions>
  <inkml:trace contextRef="#ctx0" brushRef="#br0">0 36 24575,'6'1'0,"0"-1"0,0 1 0,0 0 0,0 1 0,-1 0 0,1-1 0,0 2 0,-1-1 0,9 5 0,46 35 0,-22-16 0,-2-2 0,0-3 0,2-1 0,1-2 0,0-1 0,1-2 0,0-2 0,78 14 0,-112-26 0,0-1 0,-1 1 0,1-1 0,0 0 0,0-1 0,-1 1 0,1-1 0,0-1 0,-1 1 0,1-1 0,-1 1 0,0-2 0,1 1 0,-1 0 0,0-1 0,0 0 0,-1-1 0,1 1 0,8-8 0,-8 5 0,0 0 0,0-1 0,-1 1 0,0-1 0,0 0 0,0 0 0,-1 0 0,0-1 0,-1 1 0,1-1 0,-1 1 0,-1-1 0,2-15 0,-2 14 0,0-1 0,0 0 0,0 0 0,-1 0 0,0 0 0,-1 0 0,0 0 0,-1 1 0,-4-16 0,6 24-42,0 0-1,-1 0 0,1 0 1,-1 1-1,1-1 0,0 0 1,-1 0-1,0 1 0,1-1 1,-1 0-1,1 1 0,-1-1 1,0 1-1,1-1 0,-1 1 1,0-1-1,0 1 0,0-1 1,1 1-1,-1 0 0,0-1 1,0 1-1,0 0 0,0 0 1,1 0-1,-1 0 0,0 0 1,0 0-1,0 0 0,0 0 1,-1 0-1,-10 5-6783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5.788"/>
    </inkml:context>
    <inkml:brush xml:id="br0">
      <inkml:brushProperty name="width" value="0.05" units="cm"/>
      <inkml:brushProperty name="height" value="0.05" units="cm"/>
    </inkml:brush>
  </inkml:definitions>
  <inkml:trace contextRef="#ctx0" brushRef="#br0">25 6 24575,'0'-4'0,"0"2"0,0 7 0,0 7 0,0 6 0,0 9 0,0 5 0,0 7 0,0 5 0,0 5 0,0-2 0,0 1 0,0-3 0,-4 0 0,-2-3 0,0-4 0,1-4 0,2-8-8191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6.464"/>
    </inkml:context>
    <inkml:brush xml:id="br0">
      <inkml:brushProperty name="width" value="0.05" units="cm"/>
      <inkml:brushProperty name="height" value="0.05" units="cm"/>
    </inkml:brush>
  </inkml:definitions>
  <inkml:trace contextRef="#ctx0" brushRef="#br0">0 31 24575,'0'-1'0,"1"0"0,-1 0 0,0 0 0,1 0 0,-1 0 0,0 0 0,1 0 0,0 0 0,-1 0 0,1 0 0,-1 1 0,1-1 0,0 0 0,0 1 0,-1-1 0,1 0 0,0 1 0,0-1 0,0 1 0,0-1 0,0 1 0,-1-1 0,1 1 0,0 0 0,0-1 0,0 1 0,2 0 0,32-6 0,-31 6 0,136-6 0,197 18 0,-193-4 0,2070 103-1202,-1838-100 1019,-349-14 644,6 0 269,-32 3-722,0 1-1,-1-1 1,1 1 0,0-1 0,-1 1 0,1 0 0,-1-1 0,1 1 0,-1-1 0,1 1-1,-1 0 1,1 0 0,-1-1 0,0 1 0,1 0 0,-1 0 0,0-1 0,0 1-1,0 0 1,1 0 0,-1 0 0,0 0 0,0-1 0,0 1 0,0 0 0,-1 1 0,0 31-43,0-24 51,-6 402-16,8-365 0,-1-36-341,-1 1 0,1 0-1,-4 15 1,-2-7-6485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7.075"/>
    </inkml:context>
    <inkml:brush xml:id="br0">
      <inkml:brushProperty name="width" value="0.05" units="cm"/>
      <inkml:brushProperty name="height" value="0.05" units="cm"/>
    </inkml:brush>
  </inkml:definitions>
  <inkml:trace contextRef="#ctx0" brushRef="#br0">1 6 24575,'0'-4'0,"0"2"0,0 7 0,0 7 0,0 6 0,0 5 0,4 8 0,2 2 0,0 2 0,-1-2 0,-2-1 0,-1-6-8191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8.050"/>
    </inkml:context>
    <inkml:brush xml:id="br0">
      <inkml:brushProperty name="width" value="0.05" units="cm"/>
      <inkml:brushProperty name="height" value="0.05" units="cm"/>
    </inkml:brush>
  </inkml:definitions>
  <inkml:trace contextRef="#ctx0" brushRef="#br0">0 237 24575,'0'-6'0,"1"0"0,-1-1 0,1 1 0,1 0 0,-1-1 0,1 1 0,0 0 0,0 0 0,1 1 0,0-1 0,0 0 0,6-8 0,-2 5 0,0 1 0,1 0 0,0 0 0,1 0 0,0 1 0,15-9 0,2 1 0,2 1 0,0 1 0,0 1 0,39-9 0,-59 18 0,1 1 0,0 0 0,-1 1 0,1-1 0,0 2 0,0-1 0,0 1 0,0 1 0,0 0 0,17 3 0,-20-2 0,-1 0 0,0 0 0,0 0 0,0 1 0,-1 0 0,1 0 0,-1 0 0,1 0 0,-1 1 0,0-1 0,0 1 0,-1 0 0,1 1 0,-1-1 0,0 0 0,0 1 0,0 0 0,4 9 0,-3-3 0,0 1 0,0-1 0,-1 1 0,0 0 0,-1 0 0,-1 0 0,0 0 0,0 0 0,-1 0 0,-2 14 0,1-18 0,0 0 0,-1 0 0,0 0 0,-1-1 0,1 1 0,-1 0 0,-1-1 0,0 0 0,0 0 0,0 0 0,-1 0 0,1-1 0,-2 0 0,1 0 0,-12 10 0,3-5 0,-1-2 0,0 0 0,0 0 0,0-1 0,-1-1 0,-34 10 0,39-14 0,-1 0 0,1-1 0,-1 0 0,0-1 0,0 0 0,1-1 0,-1 0 0,0-1 0,0-1 0,0 1 0,-12-5 0,22 5 0,0 1 0,0-1 0,0 0 0,0 0 0,0 0 0,0 0 0,1 0 0,-1 0 0,0 0 0,1-1 0,-1 1 0,1-1 0,0 1 0,-1-1 0,1 0 0,0 1 0,0-1 0,0 0 0,0 0 0,0 0 0,-1-3 0,2 4 0,0 0 0,0-1 0,0 1 0,1 0 0,-1 0 0,0-1 0,0 1 0,1 0 0,-1 0 0,1-1 0,-1 1 0,1 0 0,-1 0 0,1 0 0,0 0 0,0 0 0,-1 0 0,1 0 0,0 0 0,0 0 0,0 0 0,0 0 0,0 0 0,0 1 0,0-1 0,1 0 0,-1 1 0,0-1 0,0 1 0,0-1 0,1 1 0,-1 0 0,0 0 0,1-1 0,1 1 0,6-1 0,0 0 0,0 0 0,1 1 0,-1 0 0,0 1 0,0 0 0,0 0 0,0 1 0,0 0 0,-1 1 0,1 0 0,-1 0 0,1 1 0,-1 0 0,14 9 0,-1 1 0,0 2 0,-1 0 0,0 1 0,22 26 0,76 99-1365,-106-124-5461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0.446"/>
    </inkml:context>
    <inkml:brush xml:id="br0">
      <inkml:brushProperty name="width" value="0.05" units="cm"/>
      <inkml:brushProperty name="height" value="0.05" units="cm"/>
    </inkml:brush>
  </inkml:definitions>
  <inkml:trace contextRef="#ctx0" brushRef="#br0">42 121 24575,'-2'0'0,"0"0"0,1 0 0,-1 0 0,0 0 0,1 1 0,-1-1 0,0 0 0,1 1 0,-1-1 0,1 1 0,-1-1 0,1 1 0,-1 0 0,1 0 0,-1-1 0,1 1 0,0 0 0,-1 0 0,1 1 0,0-1 0,0 0 0,-2 2 0,2-1 0,0 0 0,0 1 0,1-1 0,-1 1 0,0-1 0,1 0 0,0 1 0,-1-1 0,1 1 0,0-1 0,0 1 0,0-1 0,1 5 0,3 8 0,0 0 0,1 0 0,12 28 0,-10-29 0,19 49 0,-3 2 0,25 105 0,-45-135 0,-5-28 0,-3-22 0,-6-35 0,3-1 0,1 1 0,1-57 0,6 74 0,1 0 0,2 1 0,2-1 0,0 1 0,21-61 0,-24 85 0,1 1 0,0 0 0,0 0 0,1 0 0,0 0 0,0 0 0,1 1 0,0 0 0,6-7 0,-9 12 0,0-1 0,0 1 0,-1 0 0,1 0 0,0 0 0,1 0 0,-1 0 0,0 0 0,0 0 0,0 1 0,0-1 0,1 1 0,-1 0 0,0-1 0,1 1 0,-1 0 0,0 0 0,0 1 0,1-1 0,-1 0 0,0 1 0,0-1 0,0 1 0,1 0 0,-1 0 0,0 0 0,0 0 0,0 0 0,0 0 0,0 0 0,-1 1 0,1-1 0,0 1 0,0-1 0,1 3 0,9 9 0,0-1 0,-1 2 0,0-1 0,-1 2 0,-1-1 0,13 27 0,37 102 0,-49-114 0,8 18-455,-2 2 0,11 60 0,-22-74-6371</inkml:trace>
  <inkml:trace contextRef="#ctx0" brushRef="#br0" timeOffset="1">178 341 24575,'-4'0'0,"-2"-5"0,-5-1 0,5-1 0,8 2 0,7 2 0,13 1 0,11-4 0,10-1 0,10 2 0,7 0 0,2 2 0,-1-3 0,0-1 0,-12 0-8191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8.533"/>
    </inkml:context>
    <inkml:brush xml:id="br0">
      <inkml:brushProperty name="width" value="0.05" units="cm"/>
      <inkml:brushProperty name="height" value="0.05" units="cm"/>
    </inkml:brush>
  </inkml:definitions>
  <inkml:trace contextRef="#ctx0" brushRef="#br0">28 210 24575,'-11'71'0,"5"-44"0,-3 37 0,8-31 0,0-17 0,2-34 0,-1-34 0,13-76 0,-10 106 0,2 0 0,1 1 0,0 0 0,2 0 0,0 0 0,13-22 0,-19 39 0,1-1 0,0 1 0,-1 0 0,1 0 0,1 1 0,-1-1 0,0 0 0,1 1 0,0 0 0,0 0 0,5-3 0,-6 5 0,-1 0 0,0 0 0,0 1 0,0-1 0,1 1 0,-1-1 0,0 1 0,1 0 0,-1 0 0,0 0 0,0 0 0,1 1 0,-1-1 0,0 0 0,0 1 0,1 0 0,-1-1 0,0 1 0,0 0 0,0 0 0,0 0 0,0 1 0,0-1 0,0 0 0,-1 1 0,3 1 0,5 6 0,0 0 0,0 1 0,-1 0 0,-1 0 0,0 1 0,0 0 0,6 14 0,32 87 0,-41-101 0,25 93 134,-8-23-1633,-15-61-5327</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8.922"/>
    </inkml:context>
    <inkml:brush xml:id="br0">
      <inkml:brushProperty name="width" value="0.05" units="cm"/>
      <inkml:brushProperty name="height" value="0.05" units="cm"/>
    </inkml:brush>
  </inkml:definitions>
  <inkml:trace contextRef="#ctx0" brushRef="#br0">6 110 24575,'-4'0'0,"2"0"0,7 5 0,7 1 0,6-1 0,9 0 0,10-1 0,7-2 0,11-1 0,4-1 0,-7 0-8191</inkml:trace>
  <inkml:trace contextRef="#ctx0" brushRef="#br0" timeOffset="1">662 0 24575,'-5'0'0,"-6"0"0,-1 5 0,6 1 0,4 4 0,2 6 0,7 4 0,1 4 0,-1 2 0,4 1 0,-1 6 0,-1 1 0,-3 0 0,-2-5-8191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9.255"/>
    </inkml:context>
    <inkml:brush xml:id="br0">
      <inkml:brushProperty name="width" value="0.05" units="cm"/>
      <inkml:brushProperty name="height" value="0.05" units="cm"/>
    </inkml:brush>
  </inkml:definitions>
  <inkml:trace contextRef="#ctx0" brushRef="#br0">200 144 24575,'-4'-7'0,"0"-1"0,1 0 0,0 1 0,0-1 0,1-1 0,0 1 0,0 0 0,1-1 0,1 1 0,-1 0 0,1-1 0,0 1 0,3-12 0,-3 19 0,1-1 0,-1 1 0,1 0 0,0 0 0,0 0 0,-1 0 0,1 0 0,0 0 0,0 0 0,0 0 0,0 0 0,0 1 0,0-1 0,0 0 0,1 1 0,-1-1 0,0 1 0,0-1 0,0 1 0,1-1 0,-1 1 0,0 0 0,1 0 0,-1 0 0,0-1 0,0 1 0,1 0 0,-1 1 0,0-1 0,1 0 0,-1 0 0,0 1 0,0-1 0,1 0 0,1 2 0,4 0 0,0 0 0,-1 1 0,1 0 0,0 0 0,6 5 0,5 4 0,0 2 0,24 22 0,-36-31 0,-1 1 0,1 0 0,-1 0 0,0 0 0,-1 1 0,0 0 0,0 0 0,0 0 0,-1 0 0,4 10 0,-7-14 0,1-1 0,-1 0 0,1 0 0,-1 1 0,0-1 0,0 0 0,0 0 0,0 1 0,-1-1 0,1 0 0,-1 0 0,1 0 0,-1 1 0,0-1 0,0 0 0,0 0 0,0 0 0,0 0 0,0 0 0,0-1 0,-1 1 0,1 0 0,-1 0 0,1-1 0,-1 1 0,0-1 0,1 1 0,-1-1 0,0 0 0,0 0 0,-3 1 0,-3 2 0,-1-1 0,0 0 0,0 0 0,0-1 0,0 0 0,-16 1 0,-21-2-455,0-1 0,-47-7 0,-10-4-6371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1.299"/>
    </inkml:context>
    <inkml:brush xml:id="br0">
      <inkml:brushProperty name="width" value="0.05" units="cm"/>
      <inkml:brushProperty name="height" value="0.05" units="cm"/>
    </inkml:brush>
  </inkml:definitions>
  <inkml:trace contextRef="#ctx0" brushRef="#br0">852 356 24575,'7'-18'0,"0"-1"0,-2 1 0,0-2 0,3-25 0,-3 11 0,-1 15 0,1-3 0,3-42 0,-8 59 0,1 0 0,-1 0 0,-1 1 0,1-1 0,-1 0 0,1 0 0,-1 1 0,-1-1 0,1 0 0,-1 1 0,1-1 0,-1 1 0,-1 0 0,-4-8 0,5 10 0,1 0 0,-1 1 0,0-1 0,0 1 0,0-1 0,0 1 0,0 0 0,0-1 0,0 1 0,-1 0 0,1 0 0,0 1 0,0-1 0,-1 0 0,1 1 0,-1 0 0,1-1 0,-5 1 0,1 1 0,1-1 0,0 1 0,-1 1 0,1-1 0,0 1 0,0-1 0,0 2 0,-6 2 0,-4 4 0,0 0 0,0 2 0,1 0 0,-16 15 0,11-6 0,0 0 0,1 2 0,1 0 0,1 1 0,1 0 0,2 1 0,0 1 0,1 0 0,1 1 0,2 0 0,-8 35 0,10-27 0,2 1 0,1-1 0,1 1 0,3 0 0,0 0 0,3 0 0,0-1 0,14 56 0,110 343 0,-63-229 0,-34-108 0,-5 0 0,-5 2 0,16 187 0,-34-219 0,-3-1 0,-2 1 0,-4 0 0,-3-1 0,-2 0 0,-3-1 0,-3-1 0,-27 64 0,29-90 0,-2-1 0,-2 0 0,-1-2 0,-2 0 0,-1-2 0,-29 31 0,31-40 0,-2-1 0,0-1 0,-2-2 0,0 0 0,-1-1 0,0-2 0,-2-1 0,-39 15 0,54-24 0,0-1 0,-1-1 0,0-1 0,0 0 0,0 0 0,0-2 0,0 0 0,-1 0 0,-17-3 0,29 1 0,-1 1 0,0-1 0,1 0 0,-1-1 0,0 1 0,1-1 0,-1 0 0,1 0 0,0 0 0,0-1 0,0 1 0,0-1 0,0 0 0,0 0 0,1 0 0,0-1 0,-1 1 0,1-1 0,1 0 0,-1 0 0,0 0 0,1 0 0,0-1 0,0 1 0,0 0 0,1-1 0,-1 1 0,1-1 0,0 0 0,0 0 0,1 1 0,-1-8 0,1 7 0,0-1 0,0 1 0,0-1 0,1 1 0,0-1 0,0 1 0,0 0 0,1 0 0,-1-1 0,1 1 0,1 0 0,-1 0 0,1 1 0,-1-1 0,7-7 0,-3 6 0,0-1 0,1 1 0,-1 0 0,1 1 0,1 0 0,-1 0 0,1 0 0,16-6 0,-7 4 0,0 1 0,1 1 0,-1 0 0,1 2 0,1 0 0,-1 1 0,0 1 0,34 2 0,-34 1 0,0 1 0,-1 2 0,0-1 0,0 2 0,0 0 0,-1 1 0,0 1 0,0 0 0,-1 1 0,0 1 0,0 0 0,-1 1 0,-1 1 0,0 0 0,0 1 0,-1 0 0,-1 1 0,0 0 0,-1 1 0,-1 0 0,0 0 0,-1 1 0,-1 0 0,0 1 0,7 28 0,-7-7 0,-2 0 0,-1 1 0,-2-1 0,-2 1 0,-1-1 0,-3 1 0,0-1 0,-17 62 0,-14 23 0,-63 147 0,46-154 0,31-75 0,3 1 0,1 1 0,-11 46 0,24-76 0,2 1 0,0 0 0,0 0 0,1 0 0,1 0 0,1 0 0,0 0 0,0 1 0,1-2 0,1 1 0,1 0 0,0-1 0,0 1 0,9 14 0,-3-9 0,1 0 0,1-1 0,1-1 0,1 0 0,0-1 0,1 0 0,1-2 0,0 1 0,1-2 0,26 17 0,-22-17 0,1-1 0,0-1 0,0-2 0,1 0 0,1-1 0,-1-1 0,1-1 0,48 6 0,-65-12 24,0 0 0,0 0 0,0 0 0,10-2 0,-16 2-79,1-1 0,-1 1 0,1 0 0,-1-1 0,1 1 0,-1-1 0,0 1 0,1-1 0,-1 0 0,0 1 0,1-1 0,-1 0 0,0 0 0,0 0 0,0 0 0,0 0 0,0 0 0,0-1 0,0 1 0,0 0 0,0 0 0,-1-1 0,1 1 0,0 0 0,-1-1 0,1-2 0,-1-7-6771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4.472"/>
    </inkml:context>
    <inkml:brush xml:id="br0">
      <inkml:brushProperty name="width" value="0.05" units="cm"/>
      <inkml:brushProperty name="height" value="0.05" units="cm"/>
    </inkml:brush>
  </inkml:definitions>
  <inkml:trace contextRef="#ctx0" brushRef="#br0">137 489 24575,'0'-2'0,"-1"-1"0,1 1 0,-1 0 0,0 0 0,0 0 0,0 0 0,0 0 0,0 0 0,-1 0 0,1 0 0,-1 0 0,1 0 0,-1 1 0,0-1 0,1 1 0,-1-1 0,0 1 0,0 0 0,0-1 0,-4 0 0,6 1 0,-1 1 0,0-1 0,0 1 0,0-1 0,0 1 0,1-1 0,-1 1 0,0 0 0,0-1 0,0 1 0,0 0 0,0 0 0,0 0 0,0 0 0,0 0 0,0 0 0,0 0 0,0 0 0,0 0 0,0 0 0,0 0 0,0 1 0,0-1 0,1 0 0,-1 1 0,0-1 0,0 1 0,0-1 0,0 1 0,1-1 0,-1 1 0,0-1 0,0 1 0,1 0 0,-1 0 0,1-1 0,-1 1 0,0 0 0,1 0 0,-1 0 0,1-1 0,0 1 0,-1 0 0,1 0 0,0 0 0,0 0 0,-1 0 0,1 0 0,0 1 0,-1 7 0,1 0 0,1 1 0,-1-1 0,1 0 0,1 0 0,0 0 0,3 11 0,28 66 0,-16-44 0,-7-12 0,-1-4 0,23 45 0,-32-71 0,0 1 0,0-1 0,0 0 0,0 0 0,1 1 0,-1-1 0,0 0 0,0 0 0,0 1 0,0-1 0,0 0 0,0 0 0,0 0 0,0 1 0,0-1 0,1 0 0,-1 0 0,0 0 0,0 1 0,0-1 0,0 0 0,1 0 0,-1 0 0,0 0 0,0 1 0,0-1 0,1 0 0,-1 0 0,0 0 0,0 0 0,1 0 0,-1 0 0,0 0 0,0 0 0,1 0 0,-1 0 0,0 0 0,0 0 0,1 0 0,-1 0 0,1 0 0,-1-12 0,-5-21 0,-10-13 0,-26-55 0,11 27 0,13 31 0,-44-130 0,55 152 0,2 1 0,0-1 0,2 0 0,0 0 0,1 0 0,4-35 0,-3 49 0,1 0 0,1 0 0,-1 0 0,1 0 0,0 1 0,1-1 0,0 1 0,0 0 0,0 0 0,0 0 0,1 0 0,0 0 0,1 1 0,-1-1 0,1 1 0,0 0 0,0 1 0,1-1 0,-1 1 0,1 0 0,0 1 0,0-1 0,0 1 0,0 0 0,1 1 0,-1-1 0,1 1 0,0 1 0,0-1 0,0 1 0,-1 0 0,12 1 0,4-1 0,1 2 0,-1 0 0,0 2 0,0 0 0,0 1 0,-1 2 0,39 14 0,-42-13 0,0 1 0,0 1 0,-1 1 0,-1 0 0,0 1 0,0 1 0,-1 1 0,-1 0 0,16 18 0,-25-25 0,0 0 0,0 0 0,-1 1 0,0 0 0,0-1 0,-1 1 0,0 1 0,0-1 0,-1 0 0,1 1 0,-2-1 0,1 1 0,-1 0 0,0 0 0,-1-1 0,0 1 0,0 0 0,0 0 0,-1-1 0,-1 1 0,1 0 0,-1-1 0,0 1 0,-1-1 0,0 0 0,0 1 0,0-1 0,-1-1 0,0 1 0,-1-1 0,1 1 0,-1-1 0,0 0 0,-10 8 0,-7 4 0,0 0 0,-1-2 0,-1 0 0,0-2 0,-1-1 0,0-1 0,-1 0 0,-43 11 0,47-20 0,22-3 0,0 0 0,0 0 0,0 1 0,-1-1 0,1 0 0,0 0 0,0 0 0,0 0 0,0 0 0,0 0 0,0 0 0,-1 0 0,1 0 0,0 0 0,0 0 0,0 0 0,0 0 0,0-1 0,0 1 0,-1 0 0,1 0 0,0 0 0,0 0 0,0 0 0,0 0 0,0 0 0,0 0 0,0 0 0,-1 0 0,1 0 0,0-1 0,0 1 0,0 0 0,0 0 0,0 0 0,0 0 0,0 0 0,0 0 0,0 0 0,0-1 0,0 1 0,0 0 0,0 0 0,0 0 0,0 0 0,0 0 0,0-1 0,0 1 0,0 0 0,0 0 0,0 0 0,0 0 0,0 0 0,0-1 0,2-1 0,0 1 0,0-1 0,0 0 0,1 1 0,-1-1 0,1 1 0,-1 0 0,1 0 0,-1 0 0,5-1 0,20-6 0,0 2 0,0 1 0,1 1 0,-1 1 0,46 1 0,-54 3 0,0 0 0,0 2 0,0 0 0,-1 1 0,1 1 0,-1 0 0,0 1 0,-1 2 0,20 9 0,-32-14 0,0 0 0,0 1 0,0-1 0,0 1 0,-1 0 0,0 0 0,1 1 0,-1-1 0,-1 1 0,1 0 0,-1 0 0,0 0 0,0 1 0,0-1 0,-1 1 0,3 7 0,-4-8 0,0 1 0,-1-1 0,1 0 0,-1 0 0,0 0 0,-1 0 0,1 0 0,-1 0 0,0 0 0,0 0 0,-1 0 0,1 0 0,-1 0 0,0-1 0,-1 1 0,1-1 0,-1 1 0,1-1 0,-7 6 0,0 1 9,-1-1 1,-1-1-1,1 0 0,-2-1 0,1 0 1,-1 0-1,0-1 0,-1-1 0,0 0 0,0-1 1,0 0-1,-18 4 0,17-6-123,0 0 0,0-1-1,0 0 1,0-1 0,0 0 0,0-1-1,0-1 1,0 0 0,0-1 0,0-1-1,0 0 1,-15-6 0,-6-8-6712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4.907"/>
    </inkml:context>
    <inkml:brush xml:id="br0">
      <inkml:brushProperty name="width" value="0.05" units="cm"/>
      <inkml:brushProperty name="height" value="0.05" units="cm"/>
    </inkml:brush>
  </inkml:definitions>
  <inkml:trace contextRef="#ctx0" brushRef="#br0">161 177 24575,'3'-3'0,"0"-1"0,-1 1 0,1-1 0,-1 0 0,0 0 0,0 0 0,0 0 0,-1 0 0,1 0 0,-1-1 0,0 1 0,0 0 0,-1-1 0,1 1 0,-1 0 0,0-1 0,0 1 0,-1-1 0,-1-7 0,2 7 0,-1 1 0,-1-1 0,1 0 0,0 1 0,-1-1 0,0 1 0,0 0 0,-1-1 0,1 1 0,-1 0 0,0 0 0,0 1 0,0-1 0,0 1 0,-1-1 0,0 1 0,-6-4 0,8 5 0,0 1 0,0 0 0,-1 0 0,1 0 0,0 0 0,0 1 0,-1-1 0,1 1 0,-1-1 0,1 1 0,0 0 0,-1 0 0,1 0 0,-1 0 0,1 0 0,-1 1 0,1-1 0,0 1 0,-1-1 0,-1 2 0,0 0 0,0 0 0,1 0 0,0 1 0,-1-1 0,1 1 0,0 0 0,0 0 0,0 0 0,1 0 0,-5 7 0,0 3 0,0 0 0,1 0 0,1 0 0,0 1 0,-6 25 0,10-33 0,0 1 0,0-1 0,1 1 0,-1-1 0,1 1 0,1-1 0,0 1 0,-1-1 0,2 1 0,-1-1 0,1 1 0,0-1 0,0 0 0,1 0 0,0 0 0,0 0 0,5 6 0,-5-8 0,1 1 0,-1-1 0,1 0 0,0-1 0,1 1 0,-1-1 0,0 1 0,1-1 0,0-1 0,0 1 0,0-1 0,0 0 0,0 0 0,0 0 0,0-1 0,1 1 0,-1-1 0,1-1 0,-1 1 0,11-1 0,-7 0 0,0-1 0,0 0 0,0-1 0,0 0 0,0 0 0,0-1 0,0 0 0,0-1 0,-1 1 0,0-2 0,0 1 0,0-1 0,0 0 0,-1-1 0,0 0 0,8-8 0,-10 9 0,-1 0 0,0-1 0,0 0 0,-1 1 0,0-1 0,0 0 0,0 0 0,-1-1 0,0 1 0,0-1 0,0 1 0,-1-1 0,0 1 0,0-1 0,-1 0 0,0 0 0,0 1 0,0-1 0,-1 0 0,0 1 0,0-1 0,-1 0 0,-2-5 0,1 2 0,-1 1 0,-1 0 0,1 1 0,-8-12 0,17 46 0,0-14 11,0 0 0,1-1 0,0 1 0,0-1 0,2-1 0,-1 1-1,1-1 1,0-1 0,1 0 0,16 14 0,-19-19-79,-1 0 1,1 0-1,0-1 1,-1 0-1,2 0 1,-1 0-1,0-1 1,0 0-1,1 0 1,-1 0-1,1-1 1,0 0-1,-1-1 1,1 1-1,0-1 1,-1 0-1,1-1 1,0 0-1,-1 0 1,1 0-1,12-5 1,7-5-6759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5.237"/>
    </inkml:context>
    <inkml:brush xml:id="br0">
      <inkml:brushProperty name="width" value="0.05" units="cm"/>
      <inkml:brushProperty name="height" value="0.05" units="cm"/>
    </inkml:brush>
  </inkml:definitions>
  <inkml:trace contextRef="#ctx0" brushRef="#br0">98 268 24575,'-24'-93'0,"21"73"0,-1 0 0,-2 0 0,0 0 0,-1 1 0,-1 0 0,-14-26 0,11 34 0,6 14 0,4 24 0,11 28 0,2 0 0,30 81 0,-24-84 0,39 103 120,-46-131-417,1 0 0,1-1 0,1 0 0,19 23 0,-15-26-6529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5.623"/>
    </inkml:context>
    <inkml:brush xml:id="br0">
      <inkml:brushProperty name="width" value="0.05" units="cm"/>
      <inkml:brushProperty name="height" value="0.05" units="cm"/>
    </inkml:brush>
  </inkml:definitions>
  <inkml:trace contextRef="#ctx0" brushRef="#br0">58 46 24575,'-4'0'0,"-7"0"0,-6 0 0,1 5 0,6 1 0,11 0 0,4 3 0,7 1 0,5-2 0,0-3-8191</inkml:trace>
  <inkml:trace contextRef="#ctx0" brushRef="#br0" timeOffset="1">4 183 24575,'11'-1'0,"1"-1"0,-1 0 0,0-1 0,0 0 0,11-5 0,14-3 0,146-32 0,-82 22 0,107-38 0,-207 58-34,26-10 192,-26 11-200,1 0-1,0 0 1,-1 0-1,1-1 1,0 1-1,-1 0 1,1-1-1,-1 1 0,1 0 1,-1-1-1,1 1 1,-1-1-1,1 1 1,-1-1-1,1 1 1,-1-1-1,0 1 0,1-1 1,-1 1-1,0-1 1,1 0-1,-1 1 1,0-1-1,0 1 1,1-1-1,-1 0 0,0 1 1,0-1-1,0 0 1,0 1-1,0-1 1,0 0-1,0 1 1,0-2-1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5.950"/>
    </inkml:context>
    <inkml:brush xml:id="br0">
      <inkml:brushProperty name="width" value="0.05" units="cm"/>
      <inkml:brushProperty name="height" value="0.05" units="cm"/>
    </inkml:brush>
  </inkml:definitions>
  <inkml:trace contextRef="#ctx0" brushRef="#br0">0 7 24575,'0'-5'0,"0"3"0,0 7 0,5 3 0,2 8 0,3 7 0,6 4 0,-1 6 0,3 8 0,2 1 0,2 2 0,-2-1 0,0-3 0,-3-4 0,0-4 0,-3-2 0,-4-2 0,-3-5-8191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6.308"/>
    </inkml:context>
    <inkml:brush xml:id="br0">
      <inkml:brushProperty name="width" value="0.05" units="cm"/>
      <inkml:brushProperty name="height" value="0.05" units="cm"/>
    </inkml:brush>
  </inkml:definitions>
  <inkml:trace contextRef="#ctx0" brushRef="#br0">12 473 24575,'-1'-1'0,"0"0"0,0 0 0,0 0 0,0 0 0,0-1 0,1 1 0,-1 0 0,0-1 0,1 1 0,-1 0 0,1-1 0,-1 1 0,1-1 0,0 1 0,-1-1 0,1 1 0,0-1 0,0 1 0,0 0 0,0-1 0,0 1 0,0-1 0,1 1 0,-1-1 0,0 1 0,1-1 0,-1 1 0,1 0 0,0-1 0,-1 1 0,1 0 0,0-1 0,0 1 0,0 0 0,0 0 0,0 0 0,0 0 0,0 0 0,0 0 0,0 0 0,1 0 0,1-1 0,5-4 0,1 1 0,0-1 0,0 2 0,15-7 0,27-6 0,88-20 0,15-3 0,-121 24 0,-32 16 0,-1 0 0,1-1 0,-1 1 0,1-1 0,0 1 0,-1 0 0,1-1 0,-1 0 0,1 1 0,-1-1 0,1 1 0,-1-1 0,1 1 0,-1-1 0,0 0 0,1 1 0,-1-1 0,0 0 0,0 1 0,1-1 0,-1 0 0,0 0 0,0 1 0,0-1 0,0 0 0,0 0 0,0 1 0,0-1 0,0 0 0,0 0 0,0 1 0,-1-1 0,1 0 0,0 1 0,0-1 0,-1 0 0,1 1 0,0-1 0,-1 0 0,1 1 0,-1-1 0,0 0 0,1 0 0,0 1 0,-1 0 0,1-1 0,0 1 0,0 0 0,-1-1 0,1 1 0,0 0 0,-1-1 0,1 1 0,0 0 0,-1 0 0,1 0 0,0-1 0,-1 1 0,1 0 0,-1 0 0,1 0 0,-1 0 0,1 0 0,0 0 0,-1 0 0,1 0 0,-1 0 0,1 0 0,0 0 0,-1 0 0,1 0 0,-1 0 0,1 0 0,-1 0 0,1 0 0,0 0 0,-1 1 0,1-1 0,0 0 0,-1 0 0,1 0 0,0 1 0,-1-1 0,1 0 0,0 1 0,-1-1 0,1 0 0,0 1 0,-1-1 0,1 1 0,-1 0 0,0 1 0,1-1 0,-1 0 0,1 0 0,0 0 0,-1 1 0,1-1 0,0 0 0,0 0 0,0 1 0,0-1 0,0 0 0,0 1 0,0 1 0,6 16 14,1 1 0,0-1-1,2 0 1,0-1 0,13 19-1,13 27-1460,-22-36-5379</inkml:trace>
  <inkml:trace contextRef="#ctx0" brushRef="#br0" timeOffset="1">614 63 24575,'-5'-5'0,"-1"-6"0,0-5 0,-3-1 0,-1 3-8191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1.844"/>
    </inkml:context>
    <inkml:brush xml:id="br0">
      <inkml:brushProperty name="width" value="0.05" units="cm"/>
      <inkml:brushProperty name="height" value="0.05" units="cm"/>
    </inkml:brush>
  </inkml:definitions>
  <inkml:trace contextRef="#ctx0" brushRef="#br0">29 58 24575,'0'-8'0,"-1"-21"0,1 28 0,0 0 0,0 0 0,0 0 0,0 0 0,-1 0 0,1 0 0,0 0 0,0 0 0,-1 0 0,1 0 0,-1 0 0,1 0 0,-1 1 0,1-1 0,-1 0 0,1 0 0,-1 1 0,0-1 0,1 0 0,-1 1 0,-1-2 0,1 3 0,0 0 0,0 0 0,0-1 0,0 1 0,1 0 0,-1 0 0,0 1 0,1-1 0,-1 0 0,1 0 0,-1 0 0,1 0 0,-1 1 0,1-1 0,0 0 0,0 0 0,0 0 0,-1 1 0,1-1 0,1 2 0,-2-2 0,-3 57 0,2 0 0,2 0 0,9 64 0,-2-29 0,10 116 0,4 179 0,-21-368-227,-1 1-1,-1-1 1,0-1-1,-2 1 1,-6 20-1,-1-11-6598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7.054"/>
    </inkml:context>
    <inkml:brush xml:id="br0">
      <inkml:brushProperty name="width" value="0.05" units="cm"/>
      <inkml:brushProperty name="height" value="0.05" units="cm"/>
    </inkml:brush>
  </inkml:definitions>
  <inkml:trace contextRef="#ctx0" brushRef="#br0">1 184 24575,'2'0'0,"0"0"0,0 1 0,0 0 0,1 0 0,-1-1 0,0 1 0,0 0 0,0 1 0,-1-1 0,1 0 0,0 1 0,0-1 0,-1 1 0,1-1 0,0 1 0,0 1 0,24 32 0,-25-33 0,11 19 0,16 36 0,-19-34 0,20 31 0,-28-53 0,0 1 0,0 0 0,0-1 0,0 0 0,0 1 0,0-1 0,0 0 0,1 1 0,-1-1 0,0 0 0,1 0 0,-1 0 0,1 0 0,-1 0 0,1 0 0,0-1 0,-1 1 0,1-1 0,0 1 0,-1-1 0,1 1 0,3-1 0,-2 0 0,-1-1 0,1 1 0,-1-1 0,1 0 0,-1 0 0,1 0 0,-1 0 0,0 0 0,0 0 0,0-1 0,1 1 0,-1-1 0,-1 0 0,3-1 0,6-9 0,0 1 0,-1-1 0,0-1 0,7-14 0,-15 26 0,9-18 0,-7 12 0,1 0 0,0 0 0,0 0 0,1 1 0,6-7 0,-9 11 0,0 1 0,0-1 0,0 0 0,1 1 0,-1-1 0,0 1 0,1 0 0,-1 0 0,1 0 0,-1 0 0,1 1 0,0-1 0,-1 0 0,1 1 0,0 0 0,-1 0 0,1 0 0,5 0 0,28 4 0,-17-1 0,1-1 0,0-1 0,36-3 0,-50 1 0,1 0 0,0-1 0,0 1 0,0-2 0,-1 1 0,1-1 0,-1 0 0,0 0 0,0-1 0,0 0 0,0 0 0,-1 0 0,1-1 0,7-9 0,-9 10 0,0 0 0,-1 0 0,0 0 0,0-1 0,0 0 0,0 1 0,-1-1 0,0 0 0,0 0 0,0 0 0,-1 0 0,1-1 0,-1 1 0,-1 0 0,1-1 0,-1 1 0,0 0 0,0-9 0,-2 9 0,1 1 0,0-1 0,-1 0 0,0 1 0,0-1 0,0 1 0,0 0 0,-1 0 0,0 0 0,0 0 0,0 0 0,0 1 0,-1-1 0,1 1 0,-1 0 0,0 0 0,0 0 0,0 1 0,0-1 0,-9-3 0,7 4 0,1-1 0,-1 2 0,1-1 0,-1 0 0,0 1 0,1 0 0,-1 1 0,0-1 0,0 1 0,0 0 0,0 1 0,0-1 0,1 1 0,-1 0 0,0 1 0,1-1 0,-8 4 0,9-3 0,1-1 0,-1 1 0,1 1 0,0-1 0,0 0 0,0 1 0,0-1 0,0 1 0,0 0 0,1 0 0,-1 0 0,1 0 0,0 1 0,0-1 0,0 0 0,1 1 0,-1 0 0,1-1 0,0 1 0,-1 0 0,2 0 0,-1 0 0,0-1 0,1 1 0,0 0 0,0 7 0,1-4 0,-1 0 0,1 0 0,1-1 0,-1 1 0,1 0 0,0-1 0,1 1 0,-1-1 0,1 1 0,1-1 0,-1 0 0,1-1 0,0 1 0,0 0 0,6 4 0,5 4 0,1-1 0,0 0 0,31 17 0,-28-18 0,-12-7 0,0 1 0,0 0 0,0 0 0,-1 1 0,0-1 0,0 1 0,-1 1 0,0-1 0,0 1 0,-1 0 0,0 0 0,5 14 0,2 12 0,14 67 0,-15-51 0,41 186 0,-42-181 0,-3 0 0,0 74 0,-6-123 0,-1 1 0,1-1 0,-1 0 0,0 0 0,-1 0 0,0 0 0,0 0 0,0 0 0,-5 10 0,6-15 0,0 1 0,0-1 0,0 1 0,-1-1 0,1 0 0,0 0 0,0 0 0,-1 1 0,1-1 0,-1-1 0,1 1 0,-1 0 0,1 0 0,-1 0 0,0-1 0,1 1 0,-1-1 0,0 1 0,0-1 0,1 0 0,-1 0 0,0 0 0,0 0 0,1 0 0,-1 0 0,0 0 0,0 0 0,1-1 0,-1 1 0,0-1 0,0 1 0,1-1 0,-1 0 0,1 1 0,-1-1 0,1 0 0,-1 0 0,-1-2 0,-5-2 0,1-1 0,0 0 0,0-1 0,0 1 0,1-1 0,0-1 0,1 1 0,-1-1 0,1 0 0,1 0 0,-8-17 0,1-3 0,2 0 0,-10-42 0,14 45-124,1-1 0,0 1 0,2-1 0,1 0 0,1 0 0,2 0-1,0 0 1,1 0 0,2 1 0,10-33 0,1 16-6702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9.451"/>
    </inkml:context>
    <inkml:brush xml:id="br0">
      <inkml:brushProperty name="width" value="0.05" units="cm"/>
      <inkml:brushProperty name="height" value="0.05" units="cm"/>
    </inkml:brush>
  </inkml:definitions>
  <inkml:trace contextRef="#ctx0" brushRef="#br0">108 1061 24575,'-1'-51'0,"3"-59"0,-3 109 0,1 0 0,0 0 0,0-1 0,0 1 0,1 0 0,-1 0 0,0 0 0,0 0 0,1-1 0,-1 1 0,0 0 0,1 0 0,-1 0 0,1 0 0,0 0 0,-1 0 0,1 0 0,0 0 0,1-1 0,-2 2 0,1 0 0,-1 0 0,1 1 0,0-1 0,-1 0 0,1 0 0,0 1 0,-1-1 0,1 0 0,-1 1 0,1-1 0,-1 0 0,1 1 0,-1-1 0,1 1 0,-1-1 0,1 1 0,-1-1 0,0 1 0,1-1 0,-1 1 0,0 0 0,1 0 0,23 53 0,-21-47 0,96 291 0,-97-291 0,6 27 0,-8-32 0,0-1 0,1 1 0,-1 0 0,0-1 0,0 1 0,0-1 0,0 1 0,0-1 0,-1 1 0,1 0 0,0-1 0,-1 1 0,1-1 0,-1 1 0,0-1 0,1 0 0,-2 3 0,1-4 0,0 0 0,0 0 0,0 0 0,0 0 0,0-1 0,0 1 0,0 0 0,0 0 0,0-1 0,1 1 0,-1 0 0,0-1 0,0 1 0,0-1 0,0 1 0,1-1 0,-1 1 0,0-1 0,0 0 0,1 1 0,-1-1 0,1 0 0,-1 1 0,0-1 0,1 0 0,-1 0 0,0-1 0,0 0 0,-16-20 0,1-1 0,1 0 0,2-1 0,-18-39 0,-32-108 0,40 99 0,-21-117 0,38 154 0,2 1 0,1-1 0,2 0 0,2 0 0,7-59 0,-6 84 0,0 0 0,1 0 0,0 0 0,0 0 0,1 0 0,0 1 0,1 0 0,8-13 0,-9 17 0,-1 1 0,0 1 0,1-1 0,0 0 0,0 1 0,0 0 0,0 0 0,1 0 0,-1 0 0,1 1 0,-1-1 0,1 1 0,0 1 0,0-1 0,0 0 0,0 1 0,0 0 0,8 0 0,3 1 0,-1 0 0,1 1 0,0 1 0,-1 0 0,0 2 0,1-1 0,-1 2 0,0 0 0,-1 1 0,1 0 0,16 11 0,-8-4 0,-1 2 0,-1 0 0,0 1 0,-2 1 0,36 40 0,-45-46 0,0 1 0,-2 0 0,1 1 0,-1 0 0,-1 0 0,0 1 0,-1 0 0,-1 0 0,7 28 0,-10-33 0,-1-1 0,-1 1 0,1 0 0,-1 0 0,-1 0 0,0 0 0,0-1 0,-1 1 0,0 0 0,0-1 0,-1 1 0,0-1 0,0 0 0,-1 0 0,0 0 0,-1 0 0,0-1 0,-6 9 0,-2-1 0,-1 1 0,-1-2 0,0 0 0,-1 0 0,-24 15 0,31-23 0,0 0 0,0-1 0,-1 0 0,0-1 0,1 0 0,-1-1 0,-1 0 0,1 0 0,0-1 0,-1 0 0,1-1 0,-14 0 0,23-1 0,-1 0 0,1 0 0,0 0 0,0 0 0,0-1 0,0 1 0,0 0 0,0 0 0,0-1 0,0 1 0,0-1 0,0 1 0,0-1 0,0 1 0,0-1 0,-1-1 0,1 2 0,1-1 0,0 1 0,0 0 0,0-1 0,0 1 0,0-1 0,0 1 0,-1-1 0,1 1 0,0-1 0,0 1 0,0 0 0,1-1 0,-1 1 0,0-1 0,0 1 0,0-1 0,0 1 0,0-1 0,0 1 0,1 0 0,-1-1 0,0 1 0,0-1 0,1 1 0,-1-1 0,3-2 0,-1 0 0,1 1 0,0-1 0,0 0 0,0 1 0,0 0 0,0 0 0,4-2 0,10-3 0,0 0 0,1 2 0,0 0 0,0 1 0,0 0 0,0 2 0,0 0 0,1 1 0,-1 1 0,1 1 0,-1 0 0,0 1 0,0 1 0,0 1 0,0 1 0,0 0 0,-1 2 0,0-1 0,18 12 0,-30-16 0,0 2 0,0-1 0,0 1 0,-1-1 0,0 1 0,0 0 0,0 1 0,0-1 0,0 1 0,-1 0 0,0 0 0,0 0 0,-1 0 0,1 0 0,-1 0 0,0 1 0,0-1 0,1 10 0,-2-7 0,-1-1 0,0 0 0,0 1 0,-1-1 0,0 0 0,0 1 0,-1-1 0,0 0 0,0 0 0,-1 0 0,0 0 0,0 0 0,0-1 0,-5 7 0,0 0 0,-1-2 0,0 1 0,-21 19 0,26-27 0,-1 0 0,1 0 0,-1 0 0,0-1 0,0 1 0,0-1 0,-1-1 0,1 1 0,-1-1 0,1 0 0,-1 0 0,-7 1 0,12-3 0,-1 0 0,1 0 0,0 0 0,-1 0 0,1 0 0,0 0 0,0 0 0,-1-1 0,1 1 0,0 0 0,-1-1 0,1 1 0,0-1 0,0 1 0,0-1 0,0 0 0,-1 1 0,1-1 0,0 0 0,0 0 0,0 0 0,1 0 0,-1 0 0,0 0 0,0 0 0,0 0 0,1 0 0,-1 0 0,0 0 0,1-1 0,-1 1 0,1 0 0,0 0 0,-1-1 0,1 1 0,0 0 0,0-1 0,0 1 0,0 0 0,0-2 0,0-3 0,0 0 0,1 0 0,-1 1 0,1-1 0,0 0 0,1 1 0,0-1 0,2-5 0,7-10 0,1 0 0,1 0 0,1 1 0,1 1 0,1 1 0,0 0 0,36-30 0,145-94 0,-191 138 0,38-22 0,-30 19 0,-1-1 0,0 0 0,-1-1 0,1 0 0,14-16 0,-25 20 0,-10 7 0,-11 7 0,7-1 0,1 0 0,0 1 0,1 0 0,0 1 0,1 0 0,0 0 0,0 1 0,1 0 0,0 1 0,1 0 0,1 0 0,0 1 0,-7 20 0,10-25 0,0 1 0,1-1 0,0 1 0,1-1 0,0 1 0,0-1 0,1 1 0,0-1 0,1 1 0,-1 0 0,2-1 0,-1 1 0,1-1 0,0 0 0,1 1 0,0-1 0,1 0 0,-1 0 0,1-1 0,1 1 0,-1-1 0,12 12 0,-11-14 0,0 0 0,1 0 0,0-1 0,0 0 0,0 0 0,1 0 0,-1-1 0,1 0 0,0 0 0,0-1 0,0 0 0,0 0 0,0 0 0,0-1 0,1 0 0,-1-1 0,0 0 0,1 0 0,-1 0 0,0-1 0,1 0 0,-1-1 0,0 1 0,0-1 0,0-1 0,0 1 0,0-1 0,6-4 0,-6 4 0,-2 0 0,1-1 0,0 1 0,-1-1 0,0 0 0,1 0 0,-2-1 0,1 0 0,0 0 0,-1 0 0,0 0 0,0 0 0,-1-1 0,1 0 0,-1 0 0,-1 0 0,1 0 0,-1 0 0,0-1 0,0 1 0,-1-1 0,0 1 0,0-1 0,0 1 0,-1-1 0,0 0 0,0 1 0,-1-1 0,0 0 0,0 1 0,-2-7 0,-1 3 0,1 0 0,-2 1 0,1-1 0,-1 1 0,-1 0 0,1 0 0,-1 1 0,-1 0 0,0 0 0,0 0 0,-1 1 0,-12-10 0,6 7 0,-1 1 0,0 1 0,0 0 0,-1 0 0,0 2 0,-28-8 0,68 14 0,1-1 0,-1-2 0,32-6 0,-27 4 0,18-3 0,0-2 0,0-2 0,51-21 0,-97 33 0,0-1 0,0 1 0,0-1 0,0 1 0,0 0 0,0-1 0,0 1 0,0 0 0,0-1 0,0 1 0,0 0 0,0 0 0,-1 0 0,1 0 0,0 0 0,0 0 0,0 0 0,0 1 0,0-1 0,0 0 0,0 0 0,0 1 0,0-1 0,0 1 0,0-1 0,0 1 0,0-1 0,-1 1 0,1-1 0,0 1 0,0 0 0,-1-1 0,1 1 0,0 0 0,-1 0 0,1-1 0,-1 1 0,1 0 0,-1 0 0,1 0 0,-1 0 0,0 0 0,1 0 0,-1 1 0,2 6 0,-1 0 0,-1 0 0,1 1 0,-2 14 0,1 9 0,1-22 0,1 0 0,1-1 0,0 1 0,0-1 0,1 0 0,0 0 0,0 0 0,10 14 0,-12-20 0,-1 0 0,1-1 0,0 0 0,0 1 0,0-1 0,0 0 0,0 0 0,1 0 0,-1 0 0,1 0 0,-1-1 0,1 1 0,0-1 0,-1 0 0,1 0 0,0 0 0,0 0 0,0 0 0,0 0 0,0-1 0,0 1 0,0-1 0,0 0 0,0 0 0,0 0 0,0-1 0,0 1 0,0-1 0,0 1 0,0-1 0,-1 0 0,5-1 0,-1-2 0,0 1 0,0-1 0,0 0 0,0 0 0,-1 0 0,0-1 0,0 0 0,0 0 0,0 0 0,-1-1 0,8-10 0,-6 5 0,-1 0 0,0-1 0,-1 1 0,0-1 0,0 0 0,1-14 0,0-10 0,-2 1 0,-2-1 0,-4-57 0,10 108 0,0 1 0,14 19 0,-6-8 0,-7-14 0,0-1 0,0 0 0,1 0 0,1-1 0,0 0 0,0 0 0,1-2 0,21 16 0,-28-22 0,0 0 0,0-1 0,1 1 0,0-1 0,-1 0 0,1 0 0,0 0 0,0-1 0,0 0 0,0 0 0,0 0 0,0 0 0,0-1 0,0 0 0,0 0 0,0 0 0,1-1 0,-1 0 0,0 0 0,0 0 0,0 0 0,-1-1 0,1 0 0,0 0 0,0 0 0,-1-1 0,9-5 0,-6 1 0,0 0 0,0 0 0,0-1 0,-1 0 0,0 0 0,0 0 0,-1-1 0,0 0 0,-1 0 0,0 0 0,5-18 0,7-12 0,-16 38 0,0 0 0,1 0 0,-1 0 0,1 0 0,-1 0 0,1 1 0,-1-1 0,1 0 0,-1 0 0,1 1 0,0-1 0,0 0 0,-1 1 0,1-1 0,0 0 0,0 1 0,0-1 0,0 1 0,-1 0 0,1-1 0,0 1 0,0 0 0,0-1 0,0 1 0,0 0 0,0 0 0,0 0 0,0 0 0,0 0 0,0 0 0,0 0 0,0 0 0,0 0 0,0 1 0,0-1 0,0 0 0,1 1 0,5 2 0,0 1 0,-1-1 0,1 1 0,7 7 0,17 8 0,-21-16 0,0 1 0,1-2 0,-1 0 0,1 0 0,-1-1 0,1 0 0,0-1 0,-1 0 0,1 0 0,-1-2 0,1 1 0,0-1 0,-1-1 0,0 0 0,0 0 0,0-1 0,12-6 0,-15 6 0,0 0 0,-1 0 0,0-1 0,0 1 0,0-1 0,0-1 0,-1 1 0,0-1 0,0 0 0,0 0 0,-1-1 0,0 1 0,0-1 0,-1 0 0,0 0 0,0 0 0,-1-1 0,1 1 0,-2 0 0,1-1 0,-1 0 0,0 1 0,0-1 0,-2-13 0,-1 1 0,-1 0 0,-1 0 0,-1 0 0,-1 0 0,0 1 0,-2 0 0,0 0 0,-21-34 0,3 12 0,-3 1 0,-51-58 0,79 97 0,-38-37 0,36 35 0,0 1 0,0 0 0,0-1 0,0 1 0,-1 1 0,1-1 0,-1 0 0,1 1 0,-1 0 0,0 0 0,-5-1 0,8 2 0,0 0 0,0 0 0,0 0 0,0 0 0,0 0 0,0 1 0,0-1 0,0 0 0,0 1 0,0-1 0,0 0 0,0 1 0,0-1 0,0 1 0,0 0 0,0-1 0,1 1 0,-1 0 0,0-1 0,0 1 0,1 0 0,-1 0 0,1 0 0,-1-1 0,0 1 0,1 0 0,-1 0 0,1 0 0,0 0 0,-1 0 0,1 0 0,0 0 0,0 0 0,0 0 0,0 0 0,-1 0 0,1 0 0,0 0 0,1 0 0,-1 0 0,0 0 0,1 2 0,-1 7 0,2-1 0,0 1 0,3 12 0,-4-21 0,7 25 0,2-1 0,1 0 0,1 0 0,0-1 0,32 43 0,-21-37 0,2 0 0,1-2 0,48 42 0,-68-65 0,1 0 0,-1 0 0,1-1 0,0 0 0,0 0 0,0 0 0,0-1 0,1 0 0,-1 0 0,10 1 0,-14-4 0,1 1 0,-1-1 0,1 0 0,-1 0 0,1-1 0,-1 1 0,1-1 0,-1 0 0,1 0 0,-1 0 0,0 0 0,1 0 0,-1-1 0,0 1 0,0-1 0,0 0 0,0 0 0,0 0 0,-1-1 0,1 1 0,0-1 0,-1 1 0,0-1 0,0 0 0,2-3 0,4-7 0,-1-1 0,0 1 0,-1-1 0,0-1 0,4-20 0,-5 18 0,0 0 0,16-31 0,-21 48 0,0 0 0,0-1 0,0 1 0,0 0 0,1-1 0,-1 1 0,0 0 0,0-1 0,0 1 0,0 0 0,0 0 0,1-1 0,-1 1 0,0 0 0,0 0 0,0 0 0,1-1 0,-1 1 0,0 0 0,0 0 0,1 0 0,-1-1 0,0 1 0,0 0 0,1 0 0,-1 0 0,0 0 0,1 0 0,-1 0 0,0 0 0,0 0 0,1 0 0,-1 0 0,0 0 0,1 0 0,-1 0 0,1 0 0,4 12 0,-2 20 0,-3-32 0,-2 84 0,0-56 0,2 0 0,0-1 0,8 48 0,2-46-1365,1-7-5461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49.825"/>
    </inkml:context>
    <inkml:brush xml:id="br0">
      <inkml:brushProperty name="width" value="0.05" units="cm"/>
      <inkml:brushProperty name="height" value="0.05" units="cm"/>
    </inkml:brush>
  </inkml:definitions>
  <inkml:trace contextRef="#ctx0" brushRef="#br0">11 13 24575,'0'-5'0,"-4"-1"0,-2 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0.509"/>
    </inkml:context>
    <inkml:brush xml:id="br0">
      <inkml:brushProperty name="width" value="0.05" units="cm"/>
      <inkml:brushProperty name="height" value="0.05" units="cm"/>
    </inkml:brush>
  </inkml:definitions>
  <inkml:trace contextRef="#ctx0" brushRef="#br0">68 34 24575,'-4'0'0,"0"0"0,-1 0 0,1 0 0,0 0 0,0 1 0,0 0 0,0 0 0,0 0 0,0 1 0,0-1 0,-5 4 0,8-4 0,-1 0 0,1 0 0,0 1 0,0-1 0,0 0 0,0 1 0,0-1 0,1 1 0,-1-1 0,0 1 0,1-1 0,-1 1 0,1 0 0,-1-1 0,1 1 0,0 0 0,0-1 0,0 1 0,-1 0 0,2-1 0,-1 1 0,0 0 0,0-1 0,1 1 0,-1 0 0,1-1 0,-1 1 0,1-1 0,-1 1 0,3 2 0,44 157 0,-43-143 0,-4-16 0,1-1 0,-1 1 0,0-1 0,1 1 0,-1-1 0,1 1 0,-1-1 0,1 0 0,0 1 0,0-1 0,-1 0 0,1 1 0,0-1 0,0 0 0,0 0 0,2 1 0,-3-2 0,1 0 0,-1 1 0,1-1 0,-1 0 0,1 0 0,-1 0 0,1 0 0,0 0 0,-1-1 0,1 1 0,-1 0 0,1 0 0,-1 0 0,1 0 0,-1-1 0,1 1 0,-1 0 0,1 0 0,-1-1 0,1 1 0,-1 0 0,1-1 0,-1 1 0,0-1 0,1 1 0,-1 0 0,0-1 0,1 0 0,4-6 0,0-1 0,0 0 0,6-17 0,-6 15 0,-1 2 0,-1 0 0,1 0 0,0 1 0,0-1 0,1 1 0,6-8 0,-9 14 0,-1-1 0,1 0 0,0 1 0,0 0 0,-1-1 0,1 1 0,0 0 0,0 0 0,1 0 0,-1 0 0,0 0 0,0 0 0,0 1 0,1-1 0,-1 1 0,0 0 0,0-1 0,1 1 0,-1 0 0,0 0 0,1 0 0,-1 1 0,0-1 0,3 1 0,48 14 0,-32-8 0,0-2 0,0 0 0,31 3 0,-30-7 0,-7 1 0,0-1 0,0 0 0,0-1 0,0-1 0,-1 0 0,1-1 0,0-1 0,20-6 0,-32 7 0,0 1 0,-1-1 0,1 1 0,-1-1 0,0 0 0,0 0 0,0 0 0,0-1 0,0 1 0,0 0 0,0-1 0,-1 1 0,1-1 0,-1 1 0,0-1 0,0 0 0,0 0 0,0 0 0,0 1 0,0-1 0,-1 0 0,0 0 0,1 0 0,-1 0 0,0 0 0,0 0 0,-1 0 0,1 0 0,-1 0 0,-1-5 0,0-2 0,-1 1 0,0 0 0,0-1 0,-1 1 0,0 1 0,-1-1 0,0 0 0,-6-8 0,10 16 0,1 0 0,-1 0 0,1 1 0,-1-1 0,1 0 0,-1 0 0,0 1 0,1-1 0,-1 0 0,0 1 0,0-1 0,1 0 0,-1 1 0,0-1 0,0 1 0,0-1 0,0 1 0,0 0 0,0-1 0,0 1 0,0 0 0,0 0 0,0 0 0,1 0 0,-1 0 0,-2 0 0,2 0 0,0 1 0,0 0 0,0 0 0,0 0 0,0 0 0,0 0 0,1 0 0,-1 0 0,0 0 0,1 0 0,-1 0 0,1 0 0,-1 0 0,1 0 0,-1 1 0,1-1 0,0 2 0,-3 9 0,2 0 0,-1 23 0,2-35 0,0 5 0,0 0 0,0-1 0,0 1 0,1 0 0,0 0 0,0-1 0,0 1 0,0-1 0,1 1 0,0-1 0,0 1 0,0-1 0,1 0 0,4 6 0,-5-8 0,0 0 0,0 0 0,0-1 0,0 1 0,0-1 0,0 0 0,1 1 0,-1-1 0,1 0 0,-1 0 0,1-1 0,-1 1 0,1 0 0,-1-1 0,1 0 0,0 1 0,-1-1 0,1 0 0,-1 0 0,1-1 0,0 1 0,-1 0 0,1-1 0,-1 0 0,1 0 0,-1 1 0,1-1 0,2-2 0,1 0 0,-1 0 0,0 0 0,0-1 0,0 0 0,0 1 0,0-2 0,-1 1 0,0 0 0,0-1 0,0 0 0,-1 0 0,6-9 0,-5 8 0,-2 7 0,0 7 0,0 15 0,-2-18 0,8 70 0,2 0 0,29 105 0,59 141 0,-16-62 0,-80-252 0,4 12 0,-1 0 0,-1 0 0,-1 1 0,1 22 0,-3-38 0,-1-1 0,0 1 0,0-1 0,-1 1 0,1 0 0,-1-1 0,1 1 0,-1-1 0,0 1 0,0-1 0,-1 1 0,1-1 0,-1 0 0,0 0 0,1 0 0,-2 0 0,1 0 0,0 0 0,0 0 0,-1 0 0,0-1 0,1 0 0,-1 1 0,0-1 0,0 0 0,0 0 0,0-1 0,-1 1 0,-4 1 0,0-1 0,-1 0 0,1-1 0,0 0 0,-1-1 0,1 0 0,0 0 0,-1-1 0,1 0 0,0 0 0,0-1 0,0 0 0,0 0 0,0-1 0,0 0 0,1 0 0,-1-1 0,1 0 0,-7-5 0,2 1 0,0-1 0,1 0 0,0-1 0,0 0 0,2 0 0,-1-1 0,1 0 0,0-1 0,-11-22 0,12 17 0,1-1 0,1-1 0,1 1 0,0-1 0,1 0 0,1-1 0,1 1 0,1 0 0,1-1 0,0 1 0,1 0 0,1-1 0,1 1 0,8-25 0,-6 22 0,2 1 0,0 1 0,1-1 0,2 2 0,0-1 0,1 1 0,0 0 0,2 1 0,0 1 0,1 0 0,1 1 0,23-21 0,-25 28 0,-1 0 0,1 0 0,1 1 0,21-8 0,-28 13 0,0 0 0,0 0 0,1 1 0,-1 1 0,1-1 0,-1 1 0,1 0 0,0 1 0,-1 0 0,15 1 0,-20 0-30,0-1 0,0 0-1,0 0 1,-1 1 0,1 0-1,0-1 1,0 1 0,0 0-1,0 0 1,-1 0 0,1 0-1,0 0 1,-1 0 0,1 0-1,-1 0 1,1 1-1,-1-1 1,1 1 0,-1-1-1,0 1 1,0 0 0,0-1-1,0 1 1,0 0 0,0 0-1,-1-1 1,1 1 0,0 0-1,-1 0 1,0 0 0,1 0-1,-1 0 1,0 0 0,0 0-1,0 0 1,0 0 0,0 0-1,-1 0 1,1 0 0,0 0-1,-1 0 1,0 0 0,1-1-1,-3 4 1,-8 14-6796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1.998"/>
    </inkml:context>
    <inkml:brush xml:id="br0">
      <inkml:brushProperty name="width" value="0.05" units="cm"/>
      <inkml:brushProperty name="height" value="0.05" units="cm"/>
    </inkml:brush>
  </inkml:definitions>
  <inkml:trace contextRef="#ctx0" brushRef="#br0">276 125 24575,'1'-14'0,"-1"0"0,6-24 0,-6 33 0,2 0 0,-1 1 0,1-1 0,-1 0 0,1 0 0,1 1 0,-1-1 0,1 1 0,-1-1 0,5-4 0,-7 9 0,0 0 0,0 0 0,1 0 0,-1-1 0,0 1 0,0 0 0,0 0 0,0 0 0,1-1 0,-1 1 0,0 0 0,0 0 0,1 0 0,-1 0 0,0 0 0,0 0 0,0-1 0,1 1 0,-1 0 0,0 0 0,0 0 0,1 0 0,-1 0 0,0 0 0,0 0 0,1 0 0,-1 0 0,0 0 0,1 0 0,-1 0 0,0 0 0,0 0 0,0 1 0,1-1 0,-1 0 0,0 0 0,0 0 0,1 0 0,-1 0 0,0 0 0,0 1 0,0-1 0,1 0 0,-1 0 0,0 0 0,0 1 0,0-1 0,0 0 0,1 0 0,-1 0 0,0 1 0,0-1 0,0 0 0,0 1 0,4 16 0,-3 18 0,-1 0 0,-3 0 0,0 1 0,-13 50 0,9-48 0,-138 559 0,45-212 0,54-190-1365,42-181-5461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2.371"/>
    </inkml:context>
    <inkml:brush xml:id="br0">
      <inkml:brushProperty name="width" value="0.05" units="cm"/>
      <inkml:brushProperty name="height" value="0.05" units="cm"/>
    </inkml:brush>
  </inkml:definitions>
  <inkml:trace contextRef="#ctx0" brushRef="#br0">57 585 24575,'-6'-14'0,"1"1"0,0-2 0,-4-24 0,6 24 0,0 0 0,-10-24 0,13 39 0,0 0 0,0 0 0,0 0 0,0-1 0,0 1 0,0 0 0,0 0 0,0 0 0,0-1 0,0 1 0,0 0 0,-1 0 0,1 0 0,0-1 0,0 1 0,0 0 0,0 0 0,0 0 0,0 0 0,0-1 0,-1 1 0,1 0 0,0 0 0,0 0 0,0 0 0,0 0 0,-1 0 0,1-1 0,0 1 0,0 0 0,0 0 0,-1 0 0,1 0 0,0 0 0,0 0 0,0 0 0,-1 0 0,1 0 0,0 0 0,0 0 0,0 0 0,-1 0 0,1 0 0,-4 11 0,2 17 0,2-24 0,0 0 0,0 0 0,0 1 0,1-1 0,-1 0 0,1 1 0,0-1 0,1 0 0,-1 0 0,3 5 0,-4-9 0,1 1 0,-1 0 0,1 0 0,0 0 0,-1 0 0,1-1 0,0 1 0,0 0 0,0-1 0,-1 1 0,1-1 0,0 1 0,0-1 0,0 1 0,0-1 0,0 0 0,0 1 0,2-1 0,-1 0 0,0 0 0,0 0 0,0 0 0,0 0 0,1 0 0,-1-1 0,0 1 0,0-1 0,0 0 0,0 1 0,0-1 0,2-2 0,28-16 0,0-3 0,-2 0 0,-1-2 0,52-53 0,-10 8 0,208-174 0,-270 236 0,31-23 0,-38 28 0,0 1 0,0 0 0,0 0 0,0 0 0,0 0 0,1 0 0,-1 0 0,0 1 0,1-1 0,-1 1 0,0-1 0,1 1 0,-1 0 0,1 0 0,-1 0 0,4 1 0,-5 0 0,0-1 0,0 1 0,0 0 0,1-1 0,-1 1 0,0 0 0,0 0 0,0 0 0,0 0 0,-1 0 0,1 0 0,0 0 0,0 0 0,0 1 0,-1-1 0,1 0 0,-1 0 0,1 1 0,-1-1 0,0 0 0,1 1 0,-1-1 0,0 0 0,0 1 0,0-1 0,0 0 0,0 1 0,0 2 0,-8 45 0,6-39 0,-17 109-1365,15-86-5461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2.918"/>
    </inkml:context>
    <inkml:brush xml:id="br0">
      <inkml:brushProperty name="width" value="0.05" units="cm"/>
      <inkml:brushProperty name="height" value="0.05" units="cm"/>
    </inkml:brush>
  </inkml:definitions>
  <inkml:trace contextRef="#ctx0" brushRef="#br0">659 21 24575,'7'-16'0,"-3"11"0,-6 13 0,-29 80 0,-68 130 0,66-150 0,-384 690 0,402-736-455,0-1 0,-19 20 0,10-17-6371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3.293"/>
    </inkml:context>
    <inkml:brush xml:id="br0">
      <inkml:brushProperty name="width" value="0.05" units="cm"/>
      <inkml:brushProperty name="height" value="0.05" units="cm"/>
    </inkml:brush>
  </inkml:definitions>
  <inkml:trace contextRef="#ctx0" brushRef="#br0">106 12 24575,'0'-1'0,"-1"0"0,0 0 0,0 0 0,0 1 0,0-1 0,1 0 0,-1 0 0,-1 1 0,1-1 0,0 0 0,0 1 0,0-1 0,0 1 0,0 0 0,0-1 0,-1 1 0,1 0 0,0 0 0,0-1 0,0 1 0,-1 0 0,1 0 0,0 0 0,0 1 0,-1-1 0,-1 1 0,1 0 0,0 0 0,0 0 0,0 1 0,1-1 0,-1 1 0,0 0 0,1-1 0,-1 1 0,1 0 0,0 0 0,-1 0 0,1 0 0,-1 2 0,-3 9 0,0 0 0,0-1 0,-3 24 0,2-8 0,-13 77 0,17-92 0,1 0 0,1 0 0,0 0 0,1 0 0,0 0 0,4 13 0,-4-23 0,0 0 0,0 1 0,0-1 0,0 0 0,0 0 0,1 0 0,0 0 0,-1 0 0,1-1 0,0 1 0,1-1 0,-1 1 0,0-1 0,1 0 0,-1 1 0,1-1 0,0 0 0,-1-1 0,1 1 0,0 0 0,0-1 0,0 0 0,1 0 0,-1 0 0,0 0 0,0 0 0,1-1 0,-1 1 0,0-1 0,1 0 0,-1 0 0,0 0 0,6-1 0,5-1 0,0 0 0,-1-1 0,1-1 0,0 0 0,-1-1 0,21-11 0,4-6 0,-2-1 0,49-40 0,-48 33 0,61-36 0,-96 65 0,0 0 0,0 0 0,0 0 0,0 0 0,0 0 0,0 0 0,0 1 0,0-1 0,0 1 0,0 0 0,1-1 0,-1 1 0,3 0 0,-4 0 0,0 1 0,-1-1 0,1 0 0,0 0 0,-1 1 0,1-1 0,-1 0 0,1 1 0,0-1 0,-1 1 0,1-1 0,-1 1 0,1-1 0,-1 1 0,1-1 0,-1 1 0,1 0 0,-1-1 0,0 1 0,1 0 0,-1-1 0,0 1 0,0 0 0,0-1 0,1 1 0,-1 1 0,0 2 0,0 1 0,0 0 0,0 0 0,-1-1 0,0 1 0,0-1 0,0 1 0,0 0 0,-1-1 0,0 0 0,-2 5 0,-25 43-1365,-3 0-5461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4.313"/>
    </inkml:context>
    <inkml:brush xml:id="br0">
      <inkml:brushProperty name="width" value="0.05" units="cm"/>
      <inkml:brushProperty name="height" value="0.05" units="cm"/>
    </inkml:brush>
  </inkml:definitions>
  <inkml:trace contextRef="#ctx0" brushRef="#br0">326 1006 24575,'28'-24'0,"-21"20"0,-1-1 0,0-1 0,0 1 0,9-13 0,5-11 0,-1-1 0,-1 0 0,-2-2 0,-2 0 0,19-56 0,-26 63 0,-1-1 0,0 0 0,-2 0 0,-1 0 0,-2 0 0,0-1 0,-2 1 0,-4-32 0,4 52 0,0 0 0,0 0 0,-1 0 0,0 0 0,0 0 0,0 1 0,-1-1 0,0 1 0,0-1 0,0 1 0,-1 0 0,1 0 0,-1 0 0,-5-4 0,6 7 0,0 0 0,0 0 0,-1 0 0,1 0 0,-1 0 0,0 1 0,1-1 0,-1 1 0,0 0 0,0 0 0,0 0 0,0 1 0,1 0 0,-1-1 0,0 1 0,0 0 0,0 1 0,0-1 0,0 1 0,0 0 0,0 0 0,-6 2 0,-7 4 0,0 1 0,1 1 0,0 0 0,1 1 0,0 0 0,0 1 0,1 1 0,1 0 0,-23 27 0,6-2 0,0 3 0,-34 62 0,41-61 0,-26 61 0,43-86 0,1-1 0,0 0 0,1 1 0,0 0 0,2 0 0,0 0 0,0 29 0,2-41 0,0 0 0,0 0 0,1 0 0,-1 0 0,1 0 0,0 0 0,1 0 0,-1 0 0,1 0 0,-1 0 0,1-1 0,0 1 0,0-1 0,1 1 0,-1-1 0,1 0 0,0 0 0,0 0 0,0 0 0,0 0 0,0-1 0,0 1 0,1-1 0,-1 0 0,1 0 0,0-1 0,0 1 0,-1 0 0,1-1 0,0 0 0,0 0 0,0-1 0,7 2 0,0-2 0,-1 0 0,1 0 0,-1-1 0,1-1 0,-1 0 0,0 0 0,1-1 0,-1 0 0,0 0 0,-1-1 0,1-1 0,11-6 0,-7 1 0,-1 0 0,0 0 0,0-1 0,-1-1 0,0 0 0,16-23 0,-23 29 0,0-1 0,-1 0 0,1 0 0,-2 0 0,1 0 0,-1-1 0,0 0 0,-1 1 0,1-1 0,-2 0 0,1 0 0,-1 0 0,0-1 0,-1 1 0,0-13 0,0 21 0,0-1 0,0 0 0,-1 0 0,1 0 0,0 1 0,0-1 0,0 0 0,-1 0 0,1 0 0,0 1 0,-1-1 0,1 0 0,0 1 0,-1-1 0,1 0 0,-1 1 0,1-1 0,-1 0 0,0 1 0,1-1 0,-2 0 0,2 1 0,-1 0 0,0 0 0,1 0 0,-1 0 0,1 0 0,-1 0 0,0 0 0,1 0 0,-1 0 0,1 1 0,-1-1 0,0 0 0,1 0 0,-1 1 0,1-1 0,-1 0 0,1 0 0,-1 1 0,1-1 0,-1 1 0,0 0 0,-21 28 0,15-16 0,1 0 0,1 0 0,0 0 0,0 1 0,2 0 0,0 0 0,0 0 0,1 1 0,1-1 0,1 0 0,0 1 0,0-1 0,4 15 0,-3-25 0,0 0 0,0-1 0,0 1 0,1-1 0,-1 0 0,1 1 0,0-1 0,0 0 0,1 0 0,-1 0 0,0-1 0,1 1 0,0 0 0,-1-1 0,1 0 0,0 1 0,1-1 0,-1 0 0,0-1 0,0 1 0,1-1 0,-1 1 0,1-1 0,-1 0 0,1 0 0,0 0 0,-1-1 0,1 0 0,0 1 0,6-2 0,4 1 0,0-2 0,0 0 0,0 0 0,-1-1 0,0-1 0,1 0 0,13-7 0,0-2 0,0-1 0,-1-1 0,0-2 0,-1 0 0,-1-2 0,-1 0 0,-1-2 0,-1 0 0,0-1 0,-2-2 0,-1 0 0,0 0 0,-2-2 0,-1 0 0,-1-1 0,-1-1 0,-2 0 0,0 0 0,-2-1 0,-2 0 0,0-1 0,-2 1 0,-1-1 0,-1-1 0,-2 1 0,-1 0 0,-7-50 0,-20-57 0,22 118 0,-2-1 0,0 2 0,0-1 0,-20-31 0,26 47 0,0 0 0,-1 1 0,0-1 0,0 1 0,0 0 0,0-1 0,0 1 0,0 0 0,-1 0 0,1 0 0,-1 0 0,1 1 0,-1-1 0,0 1 0,1 0 0,-1-1 0,0 1 0,0 0 0,-6 0 0,7 1 0,-1 0 0,0 1 0,1-1 0,-1 1 0,1 0 0,-1 0 0,0 0 0,1 0 0,0 0 0,-1 0 0,1 1 0,0-1 0,0 1 0,0 0 0,0-1 0,0 1 0,0 0 0,0 0 0,0 1 0,1-1 0,-1 0 0,-1 5 0,-8 12 0,1 2 0,1-1 0,1 1 0,1 1 0,1-1 0,-6 38 0,6-13 0,1 0 0,3 58 0,4-55 0,1 0 0,3 0 0,14 52 0,-14-76 0,2-1 0,0 0 0,1 0 0,2-1 0,0 0 0,1-1 0,28 37 0,-34-51 0,1-1 0,-1 0 0,1 0 0,0-1 0,1 0 0,-1 0 0,1 0 0,0-1 0,1-1 0,16 8 0,-19-10 0,0-1 0,1 1 0,-1-1 0,1-1 0,-1 1 0,1-1 0,0 0 0,-1 0 0,1-1 0,-1 0 0,1 0 0,-1-1 0,0 1 0,1-1 0,-1-1 0,10-5 0,0-1 0,-1 0 0,-1-1 0,0-1 0,0-1 0,-1 0 0,0-1 0,-1 0 0,-1-1 0,0 0 0,-1-1 0,16-28 0,-10 10 0,-1 0 0,-2-1 0,-1-1 0,14-65 0,-17 51 0,-1 0 0,-3-1 0,-2 0 0,-2 0 0,-7-60 0,6 101 0,-2 1 0,1-1 0,-1 1 0,0-1 0,0 1 0,-1 0 0,-1 0 0,1 0 0,-8-11 0,11 18 0,0 0 0,-1 1 0,1-1 0,-1 0 0,0 1 0,1-1 0,-1 0 0,1 1 0,-1-1 0,0 1 0,0-1 0,1 1 0,-1-1 0,0 1 0,0 0 0,1-1 0,-1 1 0,0 0 0,0 0 0,0-1 0,0 1 0,1 0 0,-1 0 0,0 0 0,0 0 0,0 0 0,0 0 0,0 0 0,1 1 0,-1-1 0,0 0 0,0 0 0,0 1 0,0-1 0,1 0 0,-1 1 0,0-1 0,0 1 0,1-1 0,-1 1 0,0-1 0,1 1 0,-1-1 0,1 1 0,-1 0 0,0-1 0,1 1 0,-1 1 0,-2 3 0,-1 0 0,1 0 0,1 0 0,-1 1 0,-2 9 0,-4 16 0,2 0 0,1 0 0,2 1 0,-1 39 0,10 130 0,-1-139-455,3-1 0,16 62 0,-7-61-6371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6.190"/>
    </inkml:context>
    <inkml:brush xml:id="br0">
      <inkml:brushProperty name="width" value="0.05" units="cm"/>
      <inkml:brushProperty name="height" value="0.05" units="cm"/>
    </inkml:brush>
  </inkml:definitions>
  <inkml:trace contextRef="#ctx0" brushRef="#br0">24 756 24575,'-1'4'0,"1"-1"0,-1 1 0,0-1 0,-1 1 0,1-1 0,0 0 0,-3 4 0,-6 20 0,8-11 0,2 0 0,0 0 0,1 0 0,0 0 0,7 28 0,-2-2 0,31 376 0,-29-848 0,1 281 0,29-148 0,-35 283 0,50-220 0,-46 210 0,1 1 0,1 1 0,1-1 0,1 2 0,1-1 0,1 2 0,27-34 0,-35 48 0,1 0 0,0 0 0,0 1 0,0-1 0,1 2 0,0-1 0,0 1 0,0 0 0,0 0 0,1 1 0,0 0 0,9-2 0,-11 4 0,0 0 0,1 0 0,-1 1 0,1 0 0,-1 0 0,0 0 0,1 1 0,-1 0 0,0 1 0,0-1 0,1 1 0,-1 0 0,0 1 0,-1-1 0,1 1 0,5 4 0,3 3 0,0 0 0,-1 1 0,0 0 0,-1 1 0,0 1 0,-1 0 0,-1 1 0,0-1 0,-1 2 0,0 0 0,-1 0 0,-1 0 0,0 1 0,-1 0 0,-1 0 0,-1 1 0,4 25 0,-3-13 0,-2 0 0,-1 1 0,-2-1 0,-1 1 0,-1-1 0,-1 0 0,-2 0 0,-1 0 0,-13 41 0,7-39 0,-2-1 0,0-1 0,-2 0 0,-1-1 0,-1 0 0,-2-2 0,-28 31 0,28-36 0,0-2 0,-1 0 0,-1-1 0,0-1 0,-2-1 0,0-1 0,0-2 0,-48 20 0,64-30 0,-1 0 0,1-1 0,0 0 0,0-1 0,-1 0 0,1 0 0,-1-1 0,1 0 0,-1 0 0,1-1 0,-11-2 0,15 2 0,-1-1 0,1 1 0,0-1 0,0 0 0,0 0 0,0 0 0,0 0 0,0-1 0,1 1 0,-1-1 0,1 0 0,0 0 0,0 0 0,0-1 0,0 1 0,0-1 0,1 0 0,0 1 0,0-1 0,0 0 0,0-1 0,-2-5 0,2 1 0,1 0 0,-1 0 0,2-1 0,-1 1 0,1 0 0,1 0 0,-1-1 0,2 1 0,-1 0 0,1 0 0,1 0 0,-1 0 0,2 0 0,-1 1 0,1 0 0,8-14 0,-9 17 0,0 1 0,1-1 0,-1 1 0,1 0 0,0 0 0,0 1 0,0-1 0,1 1 0,-1-1 0,1 2 0,-1-1 0,10-4 0,-10 6 0,0 0 0,1 0 0,-1 0 0,0 1 0,1-1 0,-1 1 0,0 0 0,1 0 0,-1 1 0,0-1 0,1 1 0,-1 0 0,0 0 0,0 0 0,0 1 0,0 0 0,7 4 0,4 3 0,0 1 0,-2 0 0,1 1 0,-1 1 0,-1 0 0,0 1 0,-1 0 0,0 1 0,-1 0 0,-1 1 0,13 25 0,3 14 0,-3 0 0,17 61 0,-24-59 0,16 45 0,-28-92 0,1-1 0,-1 0 0,2 0 0,-1 0 0,1-1 0,1 0 0,-1 1 0,14 11 0,-16-16 0,0-1 0,1 1 0,-1-1 0,1 0 0,0 0 0,0 0 0,0 0 0,0-1 0,0 0 0,0 0 0,0 0 0,0 0 0,1 0 0,6-1 0,-4 0 0,0-1 0,0 0 0,0 0 0,0-1 0,0 1 0,0-2 0,-1 1 0,9-5 0,0-1 0,-1-1 0,0 0 0,0-1 0,-1 0 0,0-2 0,18-20 0,-19 17 0,0-1 0,-1 0 0,-1-1 0,-1 0 0,0 0 0,-1-1 0,-1 0 0,8-33 0,-11 37 0,-1 0 0,-1 0 0,0-1 0,-1 1 0,0-1 0,-2 1 0,1-1 0,-2 1 0,0-1 0,-1 1 0,0 0 0,-7-18 0,9 28 0,-1 1 0,0-1 0,0 1 0,0-1 0,0 1 0,0 0 0,-1 0 0,1 0 0,-1 0 0,0 0 0,0 0 0,0 1 0,0 0 0,-4-3 0,5 4 0,1 1 0,-1 0 0,1-1 0,-1 1 0,0 0 0,1 0 0,-1-1 0,1 1 0,-1 1 0,0-1 0,1 0 0,-1 0 0,1 0 0,-1 1 0,1-1 0,-1 1 0,1-1 0,-1 1 0,1 0 0,-1 0 0,1 0 0,0-1 0,-1 1 0,1 0 0,0 1 0,0-1 0,0 0 0,0 0 0,0 0 0,0 1 0,0-1 0,0 0 0,0 1 0,1-1 0,-1 1 0,0 2 0,-6 11 0,1 1 0,1 0 0,1 0 0,0 0 0,1 1 0,1-1 0,0 1 0,1-1 0,1 1 0,1 0 0,0 0 0,1-1 0,1 1 0,0-1 0,9 24 0,-10-35 0,0 0 0,0 0 0,1 0 0,-1 0 0,1-1 0,0 1 0,1-1 0,-1 0 0,1 0 0,-1 0 0,1 0 0,1-1 0,-1 1 0,0-1 0,1 0 0,-1 0 0,1-1 0,0 1 0,0-1 0,0 0 0,0-1 0,1 1 0,-1-1 0,0 0 0,1 0 0,-1-1 0,0 1 0,1-1 0,-1-1 0,1 1 0,-1-1 0,0 0 0,1 0 0,-1 0 0,0-1 0,0 1 0,0-1 0,0-1 0,0 1 0,0-1 0,0 0 0,-1 0 0,0 0 0,1 0 0,-1-1 0,0 0 0,-1 0 0,1 0 0,-1 0 0,0-1 0,0 1 0,0-1 0,4-8 0,-4 4 0,0 0 0,0-1 0,-1 1 0,0-1 0,-1 1 0,0-1 0,0 1 0,-1-1 0,0 0 0,-1 1 0,0-1 0,0 0 0,-1 1 0,-1 0 0,1-1 0,-2 1 0,1 0 0,-6-10 0,3 7 0,0 1 0,-1 0 0,0 0 0,-1 0 0,-1 1 0,1 0 0,-1 0 0,-1 1 0,0 0 0,0 1 0,-1 0 0,-21-11 0,28 17 0,-1 0 0,1 0 0,-1 1 0,0 0 0,0 0 0,0 0 0,0 0 0,0 1 0,0 0 0,0 0 0,1 0 0,-1 1 0,0-1 0,0 1 0,0 0 0,-7 3 0,10-3 0,0 0 0,0 0 0,0 0 0,1 0 0,-1 0 0,1 0 0,-1 1 0,1-1 0,-1 1 0,1-1 0,-1 1 0,1-1 0,0 1 0,0-1 0,0 1 0,0 0 0,-1 2 0,2-1 0,-1-1 0,1 1 0,0 0 0,0-1 0,-1 1 0,2-1 0,-1 1 0,0 0 0,1-1 0,-1 1 0,1-1 0,0 1 0,-1-1 0,1 1 0,1-1 0,1 4 0,0-1 0,1 0 0,-1-1 0,1 1 0,0-1 0,0 0 0,1 0 0,-1 0 0,1-1 0,0 0 0,0 0 0,0 0 0,0 0 0,1-1 0,-1 0 0,1 0 0,-1 0 0,11 1 0,3 1 0,1-2 0,-1 0 0,1-1 0,19-2 0,-27 0 0,1 0 0,-1-2 0,0 1 0,-1-1 0,1-1 0,0 0 0,-1-1 0,0 0 0,18-12 0,-21 12 0,-1 1 0,0-1 0,0-1 0,-1 0 0,0 0 0,0 0 0,0 0 0,-1-1 0,0 0 0,0 0 0,7-15 0,-17 38 0,0 1 0,1 0 0,1 1 0,-2 31 0,5-38 0,0 0 0,0 0 0,1 0 0,0 0 0,1 0 0,0 0 0,1-1 0,7 19 0,-9-25 0,0-1 0,1 0 0,-1 0 0,1 0 0,0 0 0,0 0 0,0 0 0,0 0 0,1-1 0,-1 1 0,1-1 0,-1 0 0,1 1 0,0-1 0,0 0 0,0-1 0,0 1 0,0 0 0,1-1 0,-1 0 0,0 0 0,1 0 0,-1 0 0,1-1 0,-1 1 0,1-1 0,-1 0 0,1 0 0,-1 0 0,1 0 0,-1 0 0,1-1 0,-1 0 0,0 0 0,1 0 0,4-2 0,0-1 0,0 0 0,0-1 0,0 1 0,-1-2 0,0 1 0,0-1 0,0 0 0,-1-1 0,0 1 0,0-1 0,-1 0 0,1-1 0,4-10 0,-4 6 0,-2-1 0,1 0 0,-2 0 0,0-1 0,0 1 0,-1-1 0,-1 1 0,0-1 0,-1 0 0,0 1 0,-1-1 0,-1 0 0,0 1 0,-1 0 0,0-1 0,-7-15 0,22 115 0,-6-57 0,1 5 0,0 0 0,3-1 0,0 0 0,27 54 0,-37-86 0,1 1 0,-1-1 0,1 0 0,-1 0 0,1 0 0,0 0 0,0 0 0,-1 0 0,1 0 0,0-1 0,0 1 0,0 0 0,0 0 0,0 0 0,0-1 0,0 1 0,0-1 0,0 1 0,0-1 0,0 1 0,0-1 0,1 0 0,-1 1 0,0-1 0,0 0 0,0 0 0,1 0 0,-1 0 0,0 0 0,0 0 0,0 0 0,1 0 0,-1-1 0,0 1 0,0 0 0,0-1 0,0 1 0,1-1 0,-1 1 0,0-1 0,0 1 0,0-1 0,0 0 0,0 0 0,1-1 0,5-4 0,-1-1 0,0 0 0,0 0 0,9-15 0,-12 17 0,20-32 0,-14 22 0,0 0 0,1 1 0,14-16 0,-23 29 0,-1 0 0,1 1 0,-1-1 0,1 0 0,0 1 0,0-1 0,-1 0 0,1 1 0,0-1 0,0 1 0,0 0 0,0-1 0,0 1 0,-1-1 0,1 1 0,0 0 0,0 0 0,0 0 0,0-1 0,0 1 0,0 0 0,0 0 0,0 0 0,0 1 0,1-1 0,0 1 0,-1 0 0,0-1 0,1 1 0,-1 0 0,0 0 0,0 0 0,0 0 0,0 1 0,0-1 0,0 0 0,0 0 0,0 1 0,0-1 0,0 2 0,3 8 0,0 0 0,0-1 0,2 18 0,-5-22 0,2 7 0,0 0 0,1 0 0,0 0 0,1 0 0,0-1 0,1 0 0,8 12 0,-11-20 0,0 1 0,1-1 0,-1-1 0,1 1 0,0 0 0,0-1 0,0 0 0,1 0 0,-1 0 0,1 0 0,-1-1 0,1 0 0,0 0 0,0 0 0,0 0 0,0-1 0,0 0 0,0 0 0,1 0 0,-1-1 0,6 0 0,8-1 0,1-1 0,0 0 0,-1-2 0,0-1 0,0 0 0,0-1 0,25-12 0,-12 3 0,-1-1 0,-1-2 0,37-29 0,-54 38 0,-1-2 0,-1 0 0,0 0 0,0-1 0,-1-1 0,-1 1 0,15-26 0,-22 33 0,1 1 0,-1-1 0,0 0 0,0 0 0,0 0 0,-1 0 0,1 0 0,-1-1 0,-1 1 0,1 0 0,-1-1 0,0 1 0,0 0 0,0-1 0,-1 1 0,0 0 0,0 0 0,0 0 0,-1-1 0,1 1 0,-1 1 0,0-1 0,-1 0 0,1 0 0,-1 1 0,-6-8 0,5 8 0,-1 0 0,0 0 0,1 0 0,-2 1 0,1 0 0,0 0 0,-1 0 0,1 1 0,-1-1 0,0 1 0,0 1 0,0-1 0,0 1 0,0 0 0,0 1 0,0-1 0,0 1 0,-11 1 0,5 0 0,1 0 0,-1 1 0,1 1 0,0 0 0,0 0 0,0 1 0,0 0 0,1 1 0,-11 6 0,13-5 0,0 1 0,0 0 0,0 0 0,1 1 0,0 0 0,1 0 0,0 1 0,0-1 0,1 1 0,0 1 0,1-1 0,-1 1 0,2-1 0,-3 13 0,3-16 0,1 1 0,1 0 0,0-1 0,-1 1 0,2 0 0,-1 0 0,1 0 0,0 0 0,1 0 0,0 0 0,0 0 0,0 0 0,1-1 0,0 1 0,0 0 0,1-1 0,0 0 0,0 1 0,0-1 0,1 0 0,8 10 0,-9-12 0,1-1 0,0 0 0,-1 0 0,1 0 0,0 0 0,1-1 0,-1 0 0,0 0 0,1 0 0,-1 0 0,1-1 0,-1 1 0,1-1 0,0 0 0,0-1 0,6 1 0,-4-1 0,1-1 0,-1 0 0,1 0 0,-1-1 0,0 0 0,1 0 0,-1 0 0,0-1 0,11-6 0,-4 0 0,0 0 0,-1-1 0,0-1 0,0 1 0,-1-2 0,0 0 0,-1 0 0,18-28 0,-15 16 0,-2-1 0,0-1 0,-2 0 0,0 0 0,-2-1 0,-1 0 0,-2 0 0,5-44 0,-8 33 0,-1 1 0,-2-1 0,-1 1 0,-2 0 0,-17-69 0,21 105 0,-18-55 0,16 53 0,1 0 0,0 0 0,-1 1 0,1-1 0,-1 1 0,0-1 0,0 1 0,0-1 0,0 1 0,0 0 0,0 0 0,0 0 0,-1 0 0,1 1 0,-1-1 0,-3-1 0,5 3 0,-1 0 0,1-1 0,0 1 0,0 0 0,0 0 0,-1 0 0,1 1 0,0-1 0,0 0 0,0 0 0,-1 1 0,1-1 0,0 0 0,0 1 0,0-1 0,0 1 0,0 0 0,0-1 0,0 1 0,0 0 0,0 0 0,0-1 0,0 1 0,0 0 0,1 0 0,-1 0 0,0 0 0,1 0 0,-1 0 0,1 0 0,-1 0 0,1 0 0,-1 1 0,0 1 0,-12 44 0,13-46 0,-9 72 0,3 2 0,3-1 0,12 136 0,20 35 120,-20-198-491,1-1-1,3 0 1,21 52 0,-17-63-6455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2.203"/>
    </inkml:context>
    <inkml:brush xml:id="br0">
      <inkml:brushProperty name="width" value="0.05" units="cm"/>
      <inkml:brushProperty name="height" value="0.05" units="cm"/>
    </inkml:brush>
  </inkml:definitions>
  <inkml:trace contextRef="#ctx0" brushRef="#br0">0 0 24575,'0'5'0,"5"1"0,6 0 0,6 3 0,9 1 0,10-2 0,3 3 0,4-1 0,5 3 0,2-1 0,3 1 0,-3 0 0,-1-3 0,-4-3 0,-5-3 0,-9-2-8191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0:56.862"/>
    </inkml:context>
    <inkml:brush xml:id="br0">
      <inkml:brushProperty name="width" value="0.05" units="cm"/>
      <inkml:brushProperty name="height" value="0.05" units="cm"/>
    </inkml:brush>
  </inkml:definitions>
  <inkml:trace contextRef="#ctx0" brushRef="#br0">0 518 24575,'1'-13'0,"-1"-1"0,2 1 0,0-1 0,0 1 0,1 0 0,1 0 0,8-19 0,-11 31 0,-1 0 0,0 0 0,1 1 0,-1-1 0,0 0 0,1 1 0,-1-1 0,1 1 0,0-1 0,-1 1 0,1-1 0,-1 1 0,1-1 0,0 1 0,-1-1 0,1 1 0,0 0 0,-1-1 0,1 1 0,0 0 0,0 0 0,-1-1 0,1 1 0,0 0 0,0 0 0,-1 0 0,1 0 0,0 0 0,0 0 0,-1 0 0,1 0 0,0 1 0,0-1 0,-1 0 0,1 0 0,0 1 0,0-1 0,-1 0 0,1 1 0,0-1 0,0 1 0,34 29 0,-14-12 0,-11-13 0,-1 0 0,0 0 0,1-2 0,0 1 0,0-1 0,0 0 0,0-1 0,1 0 0,-1-1 0,1 0 0,13-1 0,-20 0 0,1-1 0,-1 1 0,1-1 0,-1 0 0,1 0 0,-1-1 0,0 1 0,0-1 0,0 0 0,0 0 0,0 0 0,5-5 0,-6 5 0,-1 0 0,0-1 0,1 0 0,-1 1 0,0-1 0,-1 0 0,1 0 0,0 0 0,-1 0 0,0 0 0,0-1 0,0 1 0,0 0 0,0-1 0,-1 1 0,1 0 0,-1-1 0,0-4 0,0 4 0,0-1 0,-1 0 0,1 1 0,-1-1 0,0 1 0,-1 0 0,1-1 0,-1 1 0,0 0 0,0-1 0,0 1 0,0 0 0,-1 1 0,1-1 0,-1 0 0,0 1 0,-1 0 0,1-1 0,0 1 0,-1 0 0,-7-4 0,8 5 0,0 0 0,0 1 0,-1-1 0,1 1 0,-1 0 0,0 0 0,1 0 0,-1 0 0,0 1 0,1-1 0,-1 1 0,0 0 0,1 0 0,-1 1 0,0-1 0,0 1 0,1 0 0,-1-1 0,1 2 0,-1-1 0,1 0 0,-1 1 0,1-1 0,0 1 0,-1 0 0,1 0 0,-3 4 0,-1 0 0,1 0 0,1 0 0,-1 1 0,1 0 0,0 0 0,0 1 0,1-1 0,0 1 0,0 0 0,1 0 0,-3 13 0,2-7 0,1 0 0,1 0 0,0 1 0,1-1 0,0 1 0,2 17 0,-1-27 0,1-1 0,-1 1 0,1-1 0,0 1 0,0-1 0,1 0 0,-1 0 0,1 1 0,0-1 0,0 0 0,0 0 0,1-1 0,-1 1 0,1 0 0,0-1 0,0 1 0,0-1 0,0 0 0,1 0 0,-1-1 0,1 1 0,0 0 0,0-1 0,0 0 0,0 0 0,0 0 0,0-1 0,1 0 0,-1 1 0,0-1 0,1-1 0,7 2 0,-3-2 0,1 0 0,-1 0 0,0-1 0,0 0 0,1 0 0,-1-1 0,0-1 0,0 1 0,-1-1 0,1-1 0,-1 0 0,1 0 0,-1 0 0,0-1 0,8-7 0,-9 5 0,0 1 0,0-1 0,-1 0 0,0-1 0,-1 1 0,0-1 0,0 0 0,0-1 0,-1 1 0,0-1 0,-1 0 0,4-16 0,-1-5 0,-2 1 0,1-51 0,-3 47 0,-2 26 0,1-1 0,0 1 0,1-1 0,2-8 0,-4 15 0,0 0 0,0 1 0,1-1 0,-1 0 0,0 0 0,0 1 0,0-1 0,1 0 0,-1 1 0,0-1 0,1 1 0,-1-1 0,0 0 0,1 1 0,-1-1 0,1 1 0,-1-1 0,1 1 0,-1-1 0,1 1 0,-1-1 0,1 1 0,0 0 0,-1-1 0,1 1 0,0 0 0,-1-1 0,1 1 0,0 0 0,-1 0 0,1 0 0,0 0 0,-1-1 0,1 1 0,0 0 0,0 0 0,-1 0 0,1 1 0,0-1 0,-1 0 0,1 0 0,0 0 0,-1 0 0,1 1 0,0-1 0,-1 0 0,1 1 0,0-1 0,-1 0 0,1 1 0,-1-1 0,1 1 0,-1-1 0,1 1 0,-1-1 0,1 1 0,-1 0 0,1-1 0,-1 2 0,9 8 0,-2 0 0,0 1 0,0 0 0,-1 0 0,8 21 0,20 66 0,-32-92 0,27 92 0,21 129 0,-47-200 0,-3-27 0,0 0 0,0-1 0,0 1 0,0 0 0,0 0 0,0 0 0,-1 0 0,1 0 0,0 0 0,0 0 0,0 0 0,0 0 0,0 0 0,0 0 0,0 0 0,0 0 0,0 0 0,0 0 0,0 0 0,0 0 0,-1 0 0,1 0 0,0 0 0,0 0 0,0 0 0,0 0 0,0 0 0,0 0 0,0 0 0,0 0 0,0 0 0,0 0 0,0 0 0,0 0 0,-1 0 0,-6-45 0,7 12 0,1 0 0,2 1 0,2-1 0,1 0 0,1 1 0,1 0 0,14-32 0,-4 21 0,1 1 0,2 1 0,2 1 0,41-56 0,-48 76 0,0 0 0,2 1 0,39-33 0,-48 45 0,0 0 0,0 1 0,1 0 0,0 1 0,1 0 0,-1 0 0,1 1 0,0 0 0,0 1 0,0 0 0,14-1 0,-20 3 5,0 1-1,0 0 0,0 0 0,0 0 1,0 1-1,-1 0 0,1 0 0,0 0 1,0 0-1,-1 1 0,1-1 1,-1 1-1,1 1 0,-1-1 0,0 1 1,0-1-1,0 1 0,0 0 1,0 0-1,-1 1 0,1-1 0,-1 1 1,0 0-1,0 0 0,0 0 0,-1 0 1,4 9-1,-3-5-97,0-1 0,-1 1 1,0 0-1,0 1 0,-1-1 0,0 0 0,0 0 0,-1 1 1,0-1-1,-1 0 0,0 1 0,0-1 0,-1 0 1,1 0-1,-6 11 0,-14 29-6733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1:08.152"/>
    </inkml:context>
    <inkml:brush xml:id="br0">
      <inkml:brushProperty name="width" value="0.05" units="cm"/>
      <inkml:brushProperty name="height" value="0.05" units="cm"/>
    </inkml:brush>
  </inkml:definitions>
  <inkml:trace contextRef="#ctx0" brushRef="#br0">852 6854 24575,'-9'-11'0,"-1"0"0,1-1 0,1-1 0,-9-16 0,0-1 0,-44-57 0,-4 2 0,-77-77 0,74 89 0,4-2 0,-95-147 0,127 163 34,2 0 1,4-2-1,-38-125 0,43 101-164,4-1-1,-10-136 1,22 80-25,6 0 0,7 0-1,41-227 1,-18 216-46,7 1 0,7 2 0,115-261 0,-81 249-1,7 4 1,7 4 0,120-150 0,439-447-1297,68 64-413,-411 420 1014,408-269 1,30 90 4476,-650 393-2375,82-41 1493,-172 92-2665,-1 0 0,0 0 0,1 0 0,-1 1 0,12-1 0,-17 2-32,0-1-1,1 1 0,-1 0 0,0 0 0,0 0 0,0 0 0,0 0 0,0 0 1,1 0-1,-1 0 0,0 1 0,0-1 0,0 0 0,0 0 0,0 1 0,0-1 0,0 1 1,0-1-1,0 1 0,0 0 0,0-1 0,0 1 0,0 0 0,0 0 0,0 0 1,-1-1-1,1 1 0,0 0 0,0 0 0,-1 0 0,1 0 0,-1 0 0,1 0 0,-1 0 1,0 1-1,1-1 0,-1 0 0,0 0 0,1 2 0,-6 7-1365,-4-2-5461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1:08.774"/>
    </inkml:context>
    <inkml:brush xml:id="br0">
      <inkml:brushProperty name="width" value="0.05" units="cm"/>
      <inkml:brushProperty name="height" value="0.05" units="cm"/>
    </inkml:brush>
  </inkml:definitions>
  <inkml:trace contextRef="#ctx0" brushRef="#br0">1 0 24575,'34'8'0,"-8"0"0,41 0 0,1-3 0,67-4 0,41 2 0,-63 4 0,119 10 0,-235-17 0,0 0 0,1 1 0,-1-1 0,0 1 0,1 0 0,-1 0 0,1 0 0,-1 0 0,1 1 0,-1-1 0,1 0 0,0 1 0,0 0 0,0-1 0,0 1 0,0 0 0,-3 5 0,-30 40 0,27-33 0,0 1 0,1 0 0,1 1 0,-7 26 0,-10 68 0,18-86 0,-4 39-455,3 1 0,4 103 0,2-144-6371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19.162"/>
    </inkml:context>
    <inkml:brush xml:id="br0">
      <inkml:brushProperty name="width" value="0.05" units="cm"/>
      <inkml:brushProperty name="height" value="0.05" units="cm"/>
    </inkml:brush>
  </inkml:definitions>
  <inkml:trace contextRef="#ctx0" brushRef="#br0">1 0 24575,'0'0'-8191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4.152"/>
    </inkml:context>
    <inkml:brush xml:id="br0">
      <inkml:brushProperty name="width" value="0.05" units="cm"/>
      <inkml:brushProperty name="height" value="0.05" units="cm"/>
    </inkml:brush>
  </inkml:definitions>
  <inkml:trace contextRef="#ctx0" brushRef="#br0">1066 208 24575,'3'-4'0,"0"0"0,0 0 0,-1 0 0,1 0 0,-1-1 0,0 1 0,-1-1 0,1 0 0,-1 1 0,0-1 0,0 0 0,0-5 0,1-7 0,-1 0 0,-2-19 0,1 32 0,0 1 0,-1 0 0,1 0 0,-1-1 0,0 1 0,0 0 0,0 0 0,0 0 0,0 0 0,-1 0 0,1 0 0,-1 1 0,0-1 0,0 0 0,0 1 0,0-1 0,0 1 0,-1 0 0,1 0 0,-1 0 0,1 0 0,-1 0 0,0 0 0,0 1 0,0 0 0,0-1 0,0 1 0,0 0 0,0 0 0,0 1 0,0-1 0,0 0 0,-1 1 0,1 0 0,-4 0 0,-11 0 0,1 1 0,0 0 0,-1 2 0,1 0 0,-21 7 0,-12 5 0,2 2 0,0 3 0,1 1 0,1 3 0,1 1 0,2 3 0,-48 37 0,42-24 0,1 2 0,2 3 0,3 1 0,1 2 0,-48 74 0,68-89 0,2 1 0,2 0 0,1 2 0,2 0 0,1 1 0,2 1 0,2 0 0,1 0 0,-5 67 0,12-82 0,2 0 0,1 0 0,1 0 0,2 0 0,0 0 0,1-1 0,12 35 0,-9-40 0,0 0 0,0-1 0,2 0 0,0-1 0,1 0 0,1 0 0,0-1 0,1-1 0,1 0 0,18 15 0,-12-15-105,0-1 0,1 0 0,1-2 0,0 0 0,0-2 0,1 0 0,0-2 0,1 0 0,0-2 0,0 0 0,0-2 0,49 1 0,11-4-6721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4.560"/>
    </inkml:context>
    <inkml:brush xml:id="br0">
      <inkml:brushProperty name="width" value="0.05" units="cm"/>
      <inkml:brushProperty name="height" value="0.05" units="cm"/>
    </inkml:brush>
  </inkml:definitions>
  <inkml:trace contextRef="#ctx0" brushRef="#br0">34 86 24575,'0'0'0,"-1"0"0,0 0 0,0 1 0,1-1 0,-1 0 0,0 0 0,0 1 0,1-1 0,-1 0 0,0 1 0,1-1 0,-1 0 0,0 1 0,1-1 0,-1 1 0,1-1 0,-1 1 0,0-1 0,1 1 0,-1 0 0,1-1 0,0 1 0,-1 0 0,1-1 0,0 1 0,-1 0 0,1-1 0,0 1 0,0 0 0,-1 0 0,1-1 0,0 1 0,0 0 0,0 0 0,0 0 0,0-1 0,0 1 0,0 0 0,1 0 0,-1-1 0,0 2 0,1 1 0,-1 0 0,1 1 0,0-1 0,0 0 0,0 0 0,0 0 0,0 0 0,4 5 0,1-2 0,0 0 0,0-1 0,1 0 0,-1-1 0,1 1 0,0-1 0,1 0 0,-1-1 0,0 0 0,1 0 0,0-1 0,0 1 0,0-2 0,0 1 0,0-1 0,0-1 0,0 1 0,10-2 0,-11 1 0,0 0 0,0-1 0,0 0 0,0-1 0,0 0 0,0 0 0,-1 0 0,1-1 0,10-5 0,-14 6 0,1 0 0,-1-1 0,1 1 0,-1-1 0,0 0 0,0 0 0,-1 0 0,1-1 0,-1 1 0,1 0 0,-1-1 0,0 0 0,0 1 0,-1-1 0,1 0 0,1-8 0,-2 9 0,0-1 0,-1 1 0,1 0 0,-1-1 0,0 1 0,0-1 0,0 1 0,0-1 0,-1 1 0,0-1 0,1 1 0,-1 0 0,0 0 0,-1-1 0,1 1 0,0 0 0,-1 0 0,-3-4 0,2 3 0,0 0 0,-1 0 0,0 1 0,0 0 0,0 0 0,0 0 0,0 0 0,0 1 0,-1-1 0,1 1 0,-9-3 0,4 3 0,1 0 0,0 0 0,-1 0 0,1 1 0,-1 0 0,0 1 0,1 0 0,-1 0 0,0 1 0,1 0 0,-1 0 0,1 1 0,-1 0 0,-12 6 0,14-4 0,0 1 0,1 0 0,-1 0 0,1 1 0,0-1 0,1 1 0,-1 1 0,1-1 0,1 1 0,-1 0 0,1 0 0,0 0 0,1 1 0,-1-1 0,2 1 0,-1 0 0,1 0 0,0 0 0,1 0 0,-2 15 0,2-9 0,0-1 0,1 1 0,1-1 0,0 1 0,0-1 0,2 1 0,0-1 0,0 0 0,1 0 0,0-1 0,1 1 0,8 12 0,-9-18-170,1 0-1,0 0 0,0-1 1,1 0-1,0 0 0,0 0 1,9 6-1,14 6-6655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4.916"/>
    </inkml:context>
    <inkml:brush xml:id="br0">
      <inkml:brushProperty name="width" value="0.05" units="cm"/>
      <inkml:brushProperty name="height" value="0.05" units="cm"/>
    </inkml:brush>
  </inkml:definitions>
  <inkml:trace contextRef="#ctx0" brushRef="#br0">10 174 24575,'-4'-26'0,"2"20"0,1-1 0,0 0 0,0 0 0,0 0 0,2-11 0,-1 17 0,0 0 0,0 0 0,0 1 0,1-1 0,-1 0 0,0 0 0,0 0 0,1 1 0,-1-1 0,1 0 0,-1 1 0,1-1 0,-1 0 0,1 1 0,-1-1 0,1 0 0,0 1 0,-1-1 0,1 1 0,1-1 0,-1 0 0,1 1 0,-1 0 0,1-1 0,-1 1 0,1 0 0,-1 0 0,1 0 0,-1 0 0,1 0 0,-1 1 0,1-1 0,-1 0 0,1 1 0,-1-1 0,3 2 0,5 2 0,1 1 0,-1 0 0,0 0 0,-1 1 0,1 0 0,-1 1 0,-1 0 0,9 9 0,1 3 0,0 1 0,15 25 0,-23-31 0,0 1 0,-2 0 0,1 1 0,-2 0 0,0 0 0,-1 0 0,5 25 0,-9-34 0,0 1 0,0 0 0,-1 1 0,0-1 0,0 0 0,0 0 0,-1 0 0,-1 0 0,1 0 0,-1-1 0,-1 1 0,1 0 0,-1-1 0,-1 1 0,1-1 0,-1 0 0,-10 12 0,12-16 0,0-1 0,0 0 0,-1 0 0,1 0 0,-1 0 0,1 0 0,-1 0 0,0 0 0,0-1 0,0 0 0,0 1 0,0-1 0,0 0 0,0-1 0,-4 2 0,5-2 0,1 0 0,-1 0 0,0 0 0,1 0 0,-1-1 0,1 1 0,-1 0 0,1-1 0,0 1 0,-1-1 0,1 1 0,-1-1 0,1 0 0,0 1 0,-1-1 0,1 0 0,0 0 0,0 0 0,0 0 0,0 0 0,0 0 0,0 0 0,0-1 0,0 1 0,0 0 0,0-1 0,1 1 0,-1 0 0,0-1 0,1 1 0,-1-1 0,1 1 0,-1-3 0,0-6 0,0 0 0,1 0 0,0 1 0,1-1 0,0 0 0,0 0 0,1 1 0,0-1 0,1 1 0,0 0 0,6-13 0,7-14 0,27-45 0,-19 41 0,1 1 0,37-43 0,-53 71 0,0 0 0,1 1 0,1 0 0,0 1 0,0 0 0,1 0 0,0 1 0,0 1 0,1 0 0,0 1 0,19-7 0,-22 11-341,0 0 0,0 1-1,20-1 1,-6 2-6485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5.241"/>
    </inkml:context>
    <inkml:brush xml:id="br0">
      <inkml:brushProperty name="width" value="0.05" units="cm"/>
      <inkml:brushProperty name="height" value="0.05" units="cm"/>
    </inkml:brush>
  </inkml:definitions>
  <inkml:trace contextRef="#ctx0" brushRef="#br0">100 185 24575,'-100'-184'0,"114"244"0,53 256 0,-58-249 0,-3 0 0,-5 122 0,-2-170-151,0-1-1,-2 1 0,0-1 0,-1 1 1,-1-1-1,-1-1 0,0 1 1,-13 22-1,5-17-6674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5.646"/>
    </inkml:context>
    <inkml:brush xml:id="br0">
      <inkml:brushProperty name="width" value="0.05" units="cm"/>
      <inkml:brushProperty name="height" value="0.05" units="cm"/>
    </inkml:brush>
  </inkml:definitions>
  <inkml:trace contextRef="#ctx0" brushRef="#br0">1 86 24575,'99'-10'0,"-6"-1"0,245-21 0,-334 32 0,0-1 0,1 0 0,-1 0 0,0 0 0,-1 0 0,8-4 0,-11 5 0,0 0 0,1 0 0,-1-1 0,0 1 0,1 0 0,-1 0 0,0 0 0,0 0 0,0-1 0,1 1 0,-1 0 0,0 0 0,0-1 0,0 1 0,1 0 0,-1 0 0,0-1 0,0 1 0,0 0 0,0-1 0,0 1 0,0 0 0,0-1 0,0 1 0,0 0 0,0 0 0,0-1 0,0 1 0,0 0 0,0-1 0,-14-9 0,14 9 0,-1 1 0,0-1 0,0 1 0,0-1 0,0 1 0,0-1 0,0 1 0,0 0 0,0 0 0,0-1 0,0 1 0,0 0 0,0 0 0,0 0 0,0 0 0,0 0 0,0 0 0,0 0 0,0 1 0,0-1 0,0 0 0,0 0 0,1 1 0,-1-1 0,0 1 0,0-1 0,-2 2 0,3-1 0,-1 0 0,1 1 0,-1-1 0,1 1 0,-1-1 0,1 1 0,0-1 0,0 1 0,0-1 0,0 1 0,0-1 0,0 0 0,0 1 0,0-1 0,1 1 0,0 1 0,3 11 0,0-1 0,12 24 0,-15-35 0,24 50-117,-2-8-195,-2 1 0,-2 1 0,19 73 0,-31-87-6514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6.087"/>
    </inkml:context>
    <inkml:brush xml:id="br0">
      <inkml:brushProperty name="width" value="0.05" units="cm"/>
      <inkml:brushProperty name="height" value="0.05" units="cm"/>
    </inkml:brush>
  </inkml:definitions>
  <inkml:trace contextRef="#ctx0" brushRef="#br0">503 508 24575,'3'-4'0,"0"0"0,-1 0 0,1 0 0,-1 0 0,0-1 0,0 1 0,-1-1 0,1 1 0,-1-1 0,0 1 0,0-1 0,0-6 0,1-60 0,-2 67 0,-1-25 0,-2 0 0,-1 0 0,-1 1 0,-10-32 0,9 40 0,0 1 0,-2 0 0,-1 0 0,0 0 0,-1 1 0,-19-25 0,27 40 0,0 0 0,0 1 0,0-1 0,0 1 0,-1-1 0,0 1 0,1 0 0,-1-1 0,0 1 0,0 1 0,0-1 0,0 0 0,0 1 0,0 0 0,-1-1 0,1 1 0,0 1 0,-1-1 0,1 0 0,0 1 0,-1 0 0,1-1 0,-1 1 0,1 1 0,-1-1 0,1 0 0,-1 1 0,1 0 0,0 0 0,-1 0 0,1 0 0,0 0 0,0 1 0,0 0 0,0-1 0,0 1 0,0 0 0,0 0 0,1 1 0,-1-1 0,-3 5 0,-9 8 0,2 1 0,-1 0 0,2 1 0,0 1 0,2 0 0,-1 0 0,-11 33 0,2 2 0,-20 90 0,19-44 0,5 1 0,5 1 0,3 0 0,5 0 0,19 188 0,-3-189 0,-4-44 0,-2 0 0,-3 1 0,-4 71 0,-1-120 15,0 1 0,-1-1 0,0 0 0,0 1 0,-1-1 0,0 0 0,-7 14 0,8-19-93,0 0 0,0 1 0,-1-1-1,1 0 1,-1 0 0,0-1 0,1 1 0,-1 0 0,-1-1-1,1 0 1,0 0 0,0 0 0,-1 0 0,1 0 0,-1-1-1,0 1 1,0-1 0,-6 1 0,-18 0-6748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02.530"/>
    </inkml:context>
    <inkml:brush xml:id="br0">
      <inkml:brushProperty name="width" value="0.05" units="cm"/>
      <inkml:brushProperty name="height" value="0.05" units="cm"/>
    </inkml:brush>
  </inkml:definitions>
  <inkml:trace contextRef="#ctx0" brushRef="#br0">315 34 24575,'4'-5'0,"3"-5"0,-6-2 0,-7 6 0,-7 8 0,-7 10 0,-8 6 0,-9 5 0,-8 3 0,-10 7 0,-9 2 0,6-4-8191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6.459"/>
    </inkml:context>
    <inkml:brush xml:id="br0">
      <inkml:brushProperty name="width" value="0.05" units="cm"/>
      <inkml:brushProperty name="height" value="0.05" units="cm"/>
    </inkml:brush>
  </inkml:definitions>
  <inkml:trace contextRef="#ctx0" brushRef="#br0">1 287 24575,'22'-26'0,"-19"22"0,0 0 0,0 0 0,0 0 0,0 1 0,1-1 0,0 1 0,0 0 0,-1 0 0,2 0 0,-1 1 0,0 0 0,0-1 0,9-1 0,1 0 0,0 1 0,1 0 0,-1 2 0,1-1 0,27 3 0,76 12 0,-18 0 0,-82-12 0,70 2 0,-81-4 0,1 1 0,-1-1 0,1 0 0,-1-1 0,0 0 0,1 0 0,-1-1 0,0 1 0,7-6 0,-11 7 0,-1 0 0,1-1 0,-1 0 0,0 1 0,0-1 0,0 0 0,0 0 0,0-1 0,0 1 0,-1 0 0,1 0 0,-1-1 0,1 1 0,-1-1 0,0 0 0,0 1 0,0-1 0,0 0 0,-1 1 0,1-5 0,0 2 0,-2 0 0,1 0 0,-1 0 0,1 1 0,-1-1 0,-1 0 0,1 1 0,-1-1 0,1 1 0,-1 0 0,-4-6 0,0 0 0,-1 0 0,0 0 0,0 1 0,-1 0 0,-1 0 0,1 1 0,-1 0 0,-20-13 0,28 20 0,1 1 0,-1-1 0,1 1 0,-1 0 0,0-1 0,1 1 0,-1-1 0,0 1 0,1 0 0,-1 0 0,0-1 0,0 1 0,1 0 0,-1 0 0,0 0 0,0 0 0,1 0 0,-1 0 0,0 0 0,0 0 0,1 0 0,-1 0 0,0 0 0,0 0 0,1 0 0,-1 1 0,0-1 0,0 0 0,1 1 0,-1-1 0,0 0 0,0 2 0,0-1 0,1 1 0,-1-1 0,0 1 0,1-1 0,-1 1 0,1 0 0,0-1 0,0 1 0,-1 0 0,1-1 0,0 1 0,1 0 0,-1 2 0,2 9 0,1 0 0,6 20 0,66 163-1365,-67-170-5461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6.847"/>
    </inkml:context>
    <inkml:brush xml:id="br0">
      <inkml:brushProperty name="width" value="0.05" units="cm"/>
      <inkml:brushProperty name="height" value="0.05" units="cm"/>
    </inkml:brush>
  </inkml:definitions>
  <inkml:trace contextRef="#ctx0" brushRef="#br0">1 1 24575,'0'4'0,"0"7"0,0 1-8191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7.203"/>
    </inkml:context>
    <inkml:brush xml:id="br0">
      <inkml:brushProperty name="width" value="0.05" units="cm"/>
      <inkml:brushProperty name="height" value="0.05" units="cm"/>
    </inkml:brush>
  </inkml:definitions>
  <inkml:trace contextRef="#ctx0" brushRef="#br0">247 106 24575,'2'0'0,"1"0"0,-1 0 0,0 0 0,1 0 0,-1-1 0,0 1 0,1-1 0,-1 1 0,0-1 0,1 0 0,-1 0 0,0 0 0,0 0 0,0 0 0,0 0 0,0-1 0,0 1 0,0-1 0,0 1 0,-1-1 0,1 0 0,0 1 0,-1-1 0,0 0 0,1 0 0,1-4 0,-3 4 0,0 0 0,1 0 0,-1 0 0,0 0 0,0 0 0,0 0 0,-1-1 0,1 1 0,0 0 0,-1 0 0,1 0 0,-1 0 0,0 0 0,0 0 0,0 0 0,0 1 0,0-1 0,0 0 0,0 0 0,0 1 0,-1-1 0,1 1 0,-1-1 0,1 1 0,-1-1 0,0 1 0,0 0 0,1 0 0,-5-2 0,2 0 0,-1 1 0,0-1 0,0 1 0,1 0 0,-1 1 0,-1-1 0,1 1 0,0 0 0,0 0 0,0 1 0,0 0 0,-1-1 0,1 2 0,0-1 0,-9 2 0,6 0 0,0 0 0,1 1 0,-1 0 0,1 1 0,0-1 0,0 1 0,0 1 0,0-1 0,-9 9 0,6-3 0,0-1 0,1 1 0,0 1 0,1 0 0,0 0 0,1 0 0,0 1 0,1 0 0,0 1 0,1-1 0,-8 27 0,12-32-34,-1 1 0,1 0 0,1-1 0,-1 1 0,1 0-1,1 0 1,-1-1 0,1 1 0,1 0 0,-1-1 0,1 1 0,1-1 0,-1 0-1,1 1 1,1-1 0,-1-1 0,1 1 0,0 0 0,1-1 0,-1 0-1,1 0 1,1 0 0,-1-1 0,1 1 0,0-1 0,0-1 0,0 1 0,1-1-1,0 0 1,-1-1 0,2 1 0,-1-1 0,0-1 0,0 1 0,1-1 0,-1-1-1,1 1 1,0-1 0,8 0 0,30-1-6792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7.582"/>
    </inkml:context>
    <inkml:brush xml:id="br0">
      <inkml:brushProperty name="width" value="0.05" units="cm"/>
      <inkml:brushProperty name="height" value="0.05" units="cm"/>
    </inkml:brush>
  </inkml:definitions>
  <inkml:trace contextRef="#ctx0" brushRef="#br0">221 736 24575,'4'-10'0,"-1"1"0,1 0 0,-1-1 0,-1 0 0,0 0 0,-1 0 0,1 0 0,-2 0 0,1 0 0,-2 0 0,1 0 0,-3-10 0,2 15 0,0 1 0,0-1 0,0 1 0,-1 0 0,0-1 0,0 1 0,0 0 0,0 0 0,0 0 0,-1 1 0,0-1 0,-4-5 0,4 7 0,0 0 0,0 0 0,0 0 0,0 1 0,0-1 0,0 1 0,0-1 0,0 1 0,-1 0 0,1 0 0,0 0 0,-1 1 0,1-1 0,-1 1 0,1 0 0,-1 0 0,1 0 0,-5 1 0,2 0 0,1 0 0,-1 0 0,1 1 0,0 0 0,0 0 0,0 0 0,0 0 0,0 1 0,0 0 0,1 0 0,-1 0 0,1 1 0,-6 5 0,3-2 0,1 1 0,0 0 0,0 0 0,1 0 0,0 0 0,0 1 0,-4 13 0,5-12 0,0-1 0,1 1 0,1 0 0,0 0 0,0 0 0,1 1 0,0-1 0,1 0 0,0 0 0,0 1 0,1-1 0,1 0 0,0 0 0,0 0 0,6 15 0,-7-22 0,1 0 0,-1 0 0,1 1 0,0-2 0,0 1 0,0 0 0,0 0 0,1-1 0,-1 1 0,1-1 0,-1 1 0,1-1 0,0 0 0,0 0 0,0-1 0,0 1 0,0 0 0,1-1 0,-1 0 0,4 1 0,-2-1 0,0-1 0,0 0 0,0 0 0,-1 0 0,1-1 0,0 1 0,0-1 0,0 0 0,-1-1 0,1 1 0,-1-1 0,1 0 0,4-3 0,2-1 0,0-1 0,-1 0 0,0-1 0,0 0 0,-1 0 0,0-1 0,0 0 0,-1-1 0,0 0 0,9-17 0,-12 17 0,-1 0 0,0-1 0,0 0 0,3-20 0,-7 31 0,0 0 0,0 0 0,0-1 0,0 1 0,0 0 0,0 0 0,0 0 0,0 0 0,0 0 0,0 0 0,0 0 0,0 0 0,0 0 0,0-1 0,0 1 0,0 0 0,0 0 0,0 0 0,0 0 0,0 0 0,0 0 0,0 0 0,0 0 0,0 0 0,0-1 0,0 1 0,0 0 0,0 0 0,0 0 0,0 0 0,0 0 0,0 0 0,0 0 0,0 0 0,1 0 0,-1 0 0,0 0 0,0 0 0,0 0 0,0 0 0,0-1 0,0 1 0,0 0 0,0 0 0,0 0 0,1 0 0,-1 0 0,0 0 0,0 0 0,0 0 0,0 0 0,0 0 0,0 0 0,0 0 0,0 0 0,0 0 0,1 1 0,-1-1 0,0 0 0,0 0 0,0 0 0,0 0 0,0 0 0,0 0 0,0 0 0,0 0 0,0 0 0,0 0 0,1 0 0,4 11 0,3 16 0,-4-12 0,1 0 0,1 0 0,0-1 0,1 1 0,0-1 0,1-1 0,10 14 0,-14-22 0,1 0 0,-1 0 0,1 0 0,-1 0 0,2-1 0,-1 0 0,0 0 0,1 0 0,0 0 0,-1-1 0,1 0 0,1-1 0,-1 1 0,0-1 0,1 0 0,-1-1 0,1 1 0,-1-1 0,8 0 0,-1-2 0,0 0 0,0 0 0,-1-1 0,1-1 0,-1 0 0,0-1 0,0 0 0,0-1 0,0 0 0,-1-1 0,1 0 0,-2-1 0,1 0 0,-1-1 0,0 0 0,0 0 0,13-17 0,-13 13 0,0 0 0,-1-1 0,-1 0 0,0 0 0,-1-1 0,0 0 0,-1 0 0,-1-1 0,0 1 0,-1-1 0,0-1 0,-2 1 0,1 0 0,-1-21 0,-5-21 0,-3 1 0,-1-1 0,-4 1 0,-2 0 0,-2 1 0,-2 1 0,-32-67 0,47 117 0,0-1 0,0 1 0,-1 0 0,1 0 0,-1 0 0,0 0 0,0 0 0,0 0 0,-4-3 0,7 7 0,-1 0 0,1-1 0,-1 1 0,1 0 0,0 0 0,-1-1 0,1 1 0,-1 0 0,1 0 0,-1 0 0,1 0 0,-1 0 0,1 0 0,-1 0 0,1 0 0,-1 0 0,1 0 0,-1 0 0,1 0 0,-1 0 0,1 0 0,-1 0 0,1 0 0,-1 0 0,1 1 0,0-1 0,-1 0 0,1 0 0,-1 1 0,1-1 0,-1 0 0,0 2 0,-1 0 0,1 0 0,0 0 0,0 0 0,0 0 0,0 0 0,0 0 0,1 0 0,-1 0 0,1 0 0,-1 4 0,-5 27 0,2 1 0,2 0 0,2 41 0,14 104 0,-14-178 0,82 504-1365,-73-469-5461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7.922"/>
    </inkml:context>
    <inkml:brush xml:id="br0">
      <inkml:brushProperty name="width" value="0.05" units="cm"/>
      <inkml:brushProperty name="height" value="0.05" units="cm"/>
    </inkml:brush>
  </inkml:definitions>
  <inkml:trace contextRef="#ctx0" brushRef="#br0">3 200 24575,'-2'-13'0,"2"2"0,0 11 0,1-1 0,0 1 0,-1-1 0,1 1 0,0-1 0,-1 1 0,1-1 0,0 1 0,0 0 0,0 0 0,-1-1 0,1 1 0,0 0 0,0 0 0,0 0 0,0 0 0,-1 0 0,2 0 0,16 0 0,-1 0 0,0 2 0,0 0 0,17 4 0,42 5 0,-43-10 0,0-2 0,53-7 0,-67 5 0,-1-1 0,1-1 0,-1 0 0,0-2 0,-1 0 0,18-9 0,-30 13 0,0 0 0,0-1 0,0 0 0,-1 0 0,1 0 0,-1 0 0,0 0 0,0-1 0,0 0 0,3-7 0,-5 9 0,-1 1 0,0-1 0,0 1 0,0-1 0,0 0 0,0 1 0,0-1 0,-1 0 0,0 0 0,1 0 0,-1 1 0,0-1 0,0 0 0,0 0 0,-1 0 0,1 0 0,-1 1 0,0-1 0,1 0 0,-1 1 0,0-1 0,-1 0 0,-1-2 0,3 4 0,0 0 0,-1 0 0,1 0 0,-1 0 0,1 0 0,-1 0 0,0 1 0,1-1 0,-1 0 0,0 0 0,1 1 0,-1-1 0,0 0 0,0 1 0,0-1 0,1 1 0,-1-1 0,0 1 0,0-1 0,0 1 0,0 0 0,0-1 0,0 1 0,0 0 0,0 0 0,0 0 0,0 0 0,0 0 0,0 0 0,0 0 0,0 0 0,0 0 0,0 0 0,0 1 0,0-1 0,0 0 0,0 1 0,0-1 0,0 0 0,0 1 0,0-1 0,1 1 0,-1 0 0,0-1 0,0 1 0,0 0 0,1-1 0,-1 1 0,0 0 0,1 0 0,-1 0 0,0 1 0,-3 4 0,1-1 0,-1 1 0,1-1 0,1 1 0,-1 0 0,1 0 0,-2 7 0,0 13 20,0 1 0,2-1 0,1 1 0,1-1 0,3 30 0,3-8-763,24 90 1,-21-107-6084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8.296"/>
    </inkml:context>
    <inkml:brush xml:id="br0">
      <inkml:brushProperty name="width" value="0.05" units="cm"/>
      <inkml:brushProperty name="height" value="0.05" units="cm"/>
    </inkml:brush>
  </inkml:definitions>
  <inkml:trace contextRef="#ctx0" brushRef="#br0">18 49 24575,'0'-5'0,"0"-6"0,-5-6 0,-1 5 0,0 9 0,6 5 0,3 7 0,0 1-8191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8.733"/>
    </inkml:context>
    <inkml:brush xml:id="br0">
      <inkml:brushProperty name="width" value="0.05" units="cm"/>
      <inkml:brushProperty name="height" value="0.05" units="cm"/>
    </inkml:brush>
  </inkml:definitions>
  <inkml:trace contextRef="#ctx0" brushRef="#br0">116 77 24575,'-2'5'0,"1"1"0,-1-1 0,0 1 0,0-1 0,-1 0 0,0 0 0,0 0 0,0 0 0,-6 7 0,-4 8 0,1 0 0,2 0 0,1 0 0,0 2 0,2-1 0,0 1 0,-7 41 0,12-51 0,1 0 0,0 0 0,0 0 0,1 1 0,1-1 0,0 0 0,1 1 0,0-1 0,1 0 0,0 0 0,1-1 0,0 1 0,1-1 0,8 14 0,-10-20 0,1 0 0,-1 0 0,1 0 0,0-1 0,0 0 0,1 1 0,0-2 0,-1 1 0,1 0 0,0-1 0,1 0 0,-1 0 0,1-1 0,-1 1 0,1-1 0,0-1 0,-1 1 0,1-1 0,0 0 0,0 0 0,0 0 0,0-1 0,0 0 0,0 0 0,0-1 0,0 0 0,11-2 0,-8 0 0,0 0 0,0 0 0,-1 0 0,0-1 0,1-1 0,-1 1 0,-1-1 0,1-1 0,-1 1 0,0-1 0,0 0 0,-1-1 0,0 0 0,0 0 0,0 0 0,-1-1 0,7-13 0,-4 2 0,-1-1 0,-2 0 0,0 0 0,-1 0 0,-1-1 0,0 1 0,-2-1 0,-1 1 0,0-1 0,-2 0 0,0 1 0,-1-1 0,-1 1 0,-1 0 0,-1 0 0,-11-25 0,15 40 0,-1 0 0,0 0 0,1 0 0,-2 0 0,1 1 0,-1 0 0,1-1 0,-1 1 0,0 1 0,-1-1 0,1 1 0,-1-1 0,1 1 0,-1 0 0,-5-2 0,6 4 0,1 0 0,0 0 0,-1 1 0,1-1 0,-1 1 0,1-1 0,-1 1 0,1 0 0,-1 1 0,1-1 0,-1 0 0,1 1 0,-1 0 0,1 0 0,-1 0 0,1 0 0,0 1 0,0-1 0,0 1 0,0 0 0,0 0 0,0 0 0,0 0 0,-3 4 0,-1 1 0,1-1 0,1 2 0,-1-1 0,1 0 0,0 1 0,1 0 0,0 1 0,0-1 0,1 0 0,0 1 0,1 0 0,-1 0 0,2 0 0,-1 0 0,1 0 0,1 15 0,-1-20 0,1 0 0,1 0 0,-1 0 0,1 1 0,-1-1 0,1 0 0,0 0 0,1 0 0,-1-1 0,1 1 0,-1 0 0,1 0 0,1-1 0,-1 1 0,0-1 0,1 0 0,-1 0 0,1 0 0,0 0 0,0 0 0,0 0 0,1-1 0,-1 0 0,1 1 0,-1-1 0,1 0 0,0-1 0,-1 1 0,1-1 0,0 0 0,0 0 0,0 0 0,0 0 0,0-1 0,1 1 0,-1-1 0,0 0 0,5-1 0,4-1 0,-1-1 0,0 0 0,-1-1 0,1-1 0,-1 1 0,0-2 0,0 0 0,0 0 0,13-11 0,0 3 0,23-16 0,-23 13 0,2 1 0,52-23 0,-74 37 0,-1 1 0,0 0 0,1 0 0,-1 0 0,1 0 0,-1 1 0,1-1 0,0 1 0,-1 0 0,1 0 0,-1 0 0,1 1 0,-1-1 0,1 1 0,-1 0 0,1 0 0,-1 0 0,1 0 0,-1 1 0,0-1 0,0 1 0,0 0 0,0 0 0,0 0 0,0 0 0,0 1 0,-1-1 0,1 1 0,-1-1 0,1 1 0,-1 0 0,0 0 0,0 0 0,-1 0 0,3 5 0,2 6 0,0 1 0,-2-1 0,1 1 0,-2-1 0,0 1 0,-1 0 0,1 17 0,-3 96 0,0-127 0,0 0 0,0 0 0,0 0 0,0 0 0,0 0 0,0 0 0,0 0 0,0 0 0,0 0 0,1 0 0,-1 0 0,0 0 0,1 0 0,-1 0 0,1 0 0,-1-1 0,1 1 0,-1 0 0,1 0 0,0 0 0,-1-1 0,1 1 0,1 1 0,-1-2 0,0 0 0,0 0 0,-1 0 0,1 0 0,0-1 0,0 1 0,0 0 0,0 0 0,-1-1 0,1 1 0,0 0 0,0-1 0,0 1 0,-1 0 0,1-1 0,0 1 0,0-1 0,-1 0 0,1 1 0,0-2 0,6-4 0,-1-1 0,0-1 0,8-12 0,74-133 0,29-45 0,-111 189 0,1 0 0,0 1 0,0 0 0,1 0 0,0 1 0,0 0 0,10-7 0,-16 13 0,1-1 0,-1 1 0,0-1 0,1 1 0,-1 0 0,1 0 0,-1 0 0,1 0 0,0 1 0,-1-1 0,1 1 0,0-1 0,0 1 0,-1 0 0,1 0 0,0 0 0,0 1 0,-1-1 0,1 1 0,0-1 0,-1 1 0,1 0 0,-1 0 0,1 0 0,-1 0 0,1 1 0,-1-1 0,0 1 0,1-1 0,-1 1 0,0 0 0,0 0 0,2 2 0,3 5 0,0 0 0,0 1 0,-1 0 0,-1 0 0,1 0 0,6 20 0,17 73 0,-20-65 0,12 45-682,16 133-1,-32-157-6143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29.530"/>
    </inkml:context>
    <inkml:brush xml:id="br0">
      <inkml:brushProperty name="width" value="0.05" units="cm"/>
      <inkml:brushProperty name="height" value="0.05" units="cm"/>
    </inkml:brush>
  </inkml:definitions>
  <inkml:trace contextRef="#ctx0" brushRef="#br0">157 25 24575,'-3'-3'0,"0"1"0,-1 0 0,1 0 0,-1 0 0,0 0 0,1 0 0,-1 1 0,0 0 0,0 0 0,0 0 0,-6 0 0,-44-3 0,48 4 0,0 0 0,1 0 0,-1 1 0,0 0 0,0 0 0,-8 3 0,13-4 0,1 0 0,0 0 0,0 0 0,0 0 0,0 0 0,-1 0 0,1 0 0,0 0 0,0 0 0,0 0 0,0 1 0,0-1 0,-1 0 0,1 0 0,0 0 0,0 0 0,0 0 0,0 1 0,0-1 0,0 0 0,0 0 0,0 0 0,0 0 0,0 1 0,0-1 0,0 0 0,0 0 0,0 0 0,0 1 0,0-1 0,0 0 0,0 0 0,0 0 0,0 0 0,0 1 0,0-1 0,0 0 0,0 0 0,0 0 0,0 0 0,0 1 0,0-1 0,0 0 0,0 0 0,0 0 0,1 0 0,-1 0 0,0 1 0,0-1 0,0 0 0,0 0 0,0 0 0,1 0 0,-1 0 0,0 0 0,0 0 0,0 0 0,0 0 0,1 1 0,-1-1 0,0 0 0,0 0 0,1 0 0,14 6 0,16 1 0,0-1 0,0-2 0,63 1 0,-34-2 0,1018 29-3447,1-30 1049,-626-3 3103,-39 1-1484,2020 7-2597,-4 48 2900,-2155-39-268,22 0 1168,-275-17 1375,-22 1-1762,0-1-1,0 1 0,0 0 0,0 0 0,0 0 0,0 0 0,0-1 0,0 1 0,0 0 1,0 0-1,0 0 0,0 0 0,0 0 0,0-1 0,0 1 0,0 0 0,0 0 1,0 0-1,-1 0 0,1-1 0,0 1 0,0 0 0,0 0 0,0 0 0,0 0 0,0 0 1,0 0-1,0 0 0,-1-1 0,1 1 0,0 0 0,0 0 0,0 0 0,0 0 1,0 0-1,-1 0 0,1 0 0,0 0 0,0 0 0,0 0 0,0 0 0,0 0 1,-1 0-1,1 0 0,0 0 0,0 0 0,0 0 0,0 0 0,-1 0 0,1 0 0,-36-11 3573,-17-2-3751,-3 0-5066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1.487"/>
    </inkml:context>
    <inkml:brush xml:id="br0">
      <inkml:brushProperty name="width" value="0.05" units="cm"/>
      <inkml:brushProperty name="height" value="0.05" units="cm"/>
    </inkml:brush>
  </inkml:definitions>
  <inkml:trace contextRef="#ctx0" brushRef="#br0">1356 46 24575,'0'-2'0,"0"1"0,-1-1 0,1 0 0,0 0 0,-1 0 0,0 0 0,1 0 0,-1 1 0,0-1 0,0 0 0,0 1 0,0-1 0,0 1 0,0-1 0,-1 1 0,1-1 0,0 1 0,-1 0 0,1-1 0,-1 1 0,1 0 0,-1 0 0,0 0 0,1 1 0,-1-1 0,0 0 0,0 0 0,0 1 0,0-1 0,1 1 0,-3 0 0,-7-2 0,1 0 0,-1 2 0,1-1 0,-17 2 0,-23 4 0,0 2 0,1 2 0,-49 17 0,-141 56 0,154-49 0,1 4 0,-117 71 0,160-83 0,2 2 0,1 2 0,1 2 0,2 1 0,1 1 0,-47 61 0,70-79 0,1 0 0,0 0 0,2 1 0,0 0 0,0 0 0,2 1 0,0 0 0,0 0 0,2 0 0,-3 20 0,6-28 0,1 1 0,0 0 0,0-1 0,1 1 0,0 0 0,1-1 0,0 1 0,0-1 0,1 1 0,0-1 0,1 0 0,0 0 0,0-1 0,1 1 0,0-1 0,0 0 0,1 0 0,0-1 0,1 1 0,7 6 0,4 0 0,0 0 0,0-2 0,2 0 0,-1 0 0,1-2 0,1-1 0,0 0 0,0-2 0,38 9 0,-12-6 0,1-3 0,1-2 0,71 0 0,140-22 0,-218 11 0,0-2 0,-1-1 0,1-3 0,40-17 0,-72 25 0,0 0 0,-1-2 0,0 1 0,15-12 0,-23 16 0,1 0 0,-1 0 0,0-1 0,1 1 0,-1-1 0,0 1 0,0-1 0,0 1 0,0-1 0,0 0 0,0 1 0,-1-1 0,1 0 0,0-2 0,-1 3 0,0-1 0,0 1 0,0 0 0,-1 0 0,1 0 0,0-1 0,0 1 0,-1 0 0,1 0 0,-1 0 0,1 0 0,-1 0 0,0 0 0,1 0 0,-1 0 0,0 0 0,0 0 0,0 0 0,0 0 0,0 0 0,0 1 0,0-1 0,0 0 0,-1 0 0,-25-12-1365,-2 5-5461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1.950"/>
    </inkml:context>
    <inkml:brush xml:id="br0">
      <inkml:brushProperty name="width" value="0.05" units="cm"/>
      <inkml:brushProperty name="height" value="0.05" units="cm"/>
    </inkml:brush>
  </inkml:definitions>
  <inkml:trace contextRef="#ctx0" brushRef="#br0">12 110 24575,'-1'0'0,"1"0"0,0 1 0,-1-1 0,1 0 0,0 0 0,0 0 0,-1 0 0,1 0 0,0 0 0,-1 0 0,1 0 0,0 0 0,0 0 0,-1 0 0,1 0 0,0 0 0,-1 0 0,1 0 0,0 0 0,0 0 0,-1 0 0,1 0 0,0 0 0,-1 0 0,1-1 0,0 1 0,0 0 0,-1 0 0,1 0 0,0 0 0,0-1 0,0 1 0,-1 0 0,1 0 0,0-1 0,0 1 0,0 0 0,0 0 0,-1-1 0,1 1 0,0 0 0,0 0 0,0-1 0,0 1 0,0 0 0,0-1 0,0 1 0,0 0 0,0-1 0,0 1 0,0 0 0,0 0 0,0-1 0,0 1 0,0 0 0,0-1 0,0 1 0,0 0 0,1 0 0,-1-1 0,1 0 0,0 0 0,0 0 0,0 0 0,0 0 0,0 0 0,0 0 0,0 0 0,0 1 0,0-1 0,0 0 0,1 1 0,-1-1 0,0 1 0,2-1 0,21-3 0,46-1 0,-9 2 0,19-5 0,308-43 0,-353 44 0,-25 1 0,-16 3 0,-19 1 0,-8 6-1365,-1 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0.717"/>
    </inkml:context>
    <inkml:brush xml:id="br0">
      <inkml:brushProperty name="width" value="0.05" units="cm"/>
      <inkml:brushProperty name="height" value="0.05" units="cm"/>
    </inkml:brush>
  </inkml:definitions>
  <inkml:trace contextRef="#ctx0" brushRef="#br0">29 12 24575,'0'-5'0,"-5"-1"0,-1 5 0,0 7 0,2 7 0,0 7 0,2 8 0,1 9 0,1 8 0,0 5 0,4 4 0,3 1 0,-1 1 0,-1 1 0,-2-6 0,-1-6 0,0-11-8191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2.326"/>
    </inkml:context>
    <inkml:brush xml:id="br0">
      <inkml:brushProperty name="width" value="0.05" units="cm"/>
      <inkml:brushProperty name="height" value="0.05" units="cm"/>
    </inkml:brush>
  </inkml:definitions>
  <inkml:trace contextRef="#ctx0" brushRef="#br0">115 18 24575,'-1'-1'0,"0"-1"0,-1 1 0,1 0 0,-1-1 0,0 1 0,1 0 0,-1 0 0,0 0 0,1 0 0,-1 0 0,0 0 0,0 0 0,0 1 0,0-1 0,0 1 0,0-1 0,0 1 0,0 0 0,0 0 0,0 0 0,0 0 0,0 0 0,0 0 0,0 1 0,0-1 0,0 1 0,0-1 0,0 1 0,0 0 0,0 0 0,0-1 0,1 1 0,-1 1 0,0-1 0,-2 2 0,0 1 0,1 0 0,-1 0 0,1 0 0,0 0 0,0 1 0,0 0 0,1-1 0,-1 1 0,1 0 0,0 0 0,1 0 0,-3 10 0,0 16 0,1 1 0,1 0 0,2 33 0,14 97 0,-8-113 0,27 249-1365,-28-243-5461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2.686"/>
    </inkml:context>
    <inkml:brush xml:id="br0">
      <inkml:brushProperty name="width" value="0.05" units="cm"/>
      <inkml:brushProperty name="height" value="0.05" units="cm"/>
    </inkml:brush>
  </inkml:definitions>
  <inkml:trace contextRef="#ctx0" brushRef="#br0">32 198 24575,'-4'-9'0,"-3"-13"0,1-7 0,-4-3 0,5-1 0,13 6 0,9 6 0,11 8 0,15 5 0,10 5 0,9 3 0,8 0 0,6 2 0,0-1 0,-13 0-8191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3.044"/>
    </inkml:context>
    <inkml:brush xml:id="br0">
      <inkml:brushProperty name="width" value="0.05" units="cm"/>
      <inkml:brushProperty name="height" value="0.05" units="cm"/>
    </inkml:brush>
  </inkml:definitions>
  <inkml:trace contextRef="#ctx0" brushRef="#br0">34 338 24575,'-4'5'0,"-7"1"0,-1 4 0,6 1 0,8-2 0,10-2 0,10-3 0,13-6 0,12-3 0,9 0 0,8 0 0,8-4 0,0 1 0,-2 0 0,-14 3-8191</inkml:trace>
  <inkml:trace contextRef="#ctx0" brushRef="#br0" timeOffset="1">962 10 24575,'0'0'0,"0"0"0,0-1 0,0 1 0,1 0 0,-1-1 0,0 1 0,0 0 0,0-1 0,-1 1 0,1 0 0,0-1 0,0 1 0,0 0 0,0-1 0,0 1 0,0 0 0,0-1 0,-1 1 0,1 0 0,0-1 0,0 1 0,0 0 0,-1 0 0,1-1 0,0 1 0,0 0 0,-1 0 0,1-1 0,0 1 0,0 0 0,-1 0 0,1 0 0,0 0 0,-1 0 0,1-1 0,0 1 0,-1 0 0,0 0 0,1 0 0,-1 1 0,0-1 0,1 0 0,-1 0 0,1 1 0,-1-1 0,1 0 0,-1 1 0,1-1 0,0 1 0,-1-1 0,1 1 0,-1-1 0,1 0 0,0 1 0,-1-1 0,1 1 0,0 0 0,0-1 0,-1 1 0,1-1 0,0 1 0,-2 10 0,0 0 0,1 0 0,1 0 0,0 0 0,0 0 0,1 0 0,1 0 0,0 0 0,3 12 0,0 2 0,5 31 0,66 432 0,-61-382-1365,-8-66-5461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3.416"/>
    </inkml:context>
    <inkml:brush xml:id="br0">
      <inkml:brushProperty name="width" value="0.05" units="cm"/>
      <inkml:brushProperty name="height" value="0.05" units="cm"/>
    </inkml:brush>
  </inkml:definitions>
  <inkml:trace contextRef="#ctx0" brushRef="#br0">195 116 24575,'-7'0'0,"0"0"0,1 1 0,-1 0 0,0 0 0,1 0 0,0 1 0,-1 0 0,1 0 0,0 1 0,0-1 0,0 1 0,0 1 0,0-1 0,-9 9 0,8-6 0,1 2 0,-1-1 0,1 1 0,0-1 0,1 2 0,0-1 0,0 0 0,1 1 0,-4 11 0,0 6 0,1 0 0,1 0 0,2 1 0,0 0 0,2-1 0,1 41 0,2-49 0,0 0 0,2 0 0,0-1 0,0 1 0,2-1 0,0 0 0,1-1 0,1 1 0,14 25 0,-16-35 0,-1 1 0,1-1 0,0-1 0,1 1 0,0-1 0,0 0 0,0 0 0,0-1 0,1 0 0,0 0 0,0 0 0,1-1 0,-1 0 0,1 0 0,0-1 0,0 0 0,0-1 0,0 1 0,0-2 0,1 1 0,-1-1 0,11 0 0,-8-1 0,1-1 0,-1 0 0,1 0 0,-1-2 0,1 1 0,-1-1 0,0-1 0,0 0 0,-1-1 0,1 0 0,-1 0 0,0-1 0,0 0 0,-1-1 0,0 0 0,0-1 0,-1 0 0,1 0 0,-2-1 0,1 0 0,-1 0 0,-1-1 0,0 0 0,0 0 0,7-17 0,-6 8 0,1 0 0,-2-1 0,-1 0 0,0 0 0,-2-1 0,0 1 0,-1-1 0,-1 0 0,-1 1 0,-1-1 0,-1 0 0,-1 1 0,-8-32 0,5 32 10,-1 2 0,-1-1 0,0 1 0,-1 0 0,-1 1 0,-1 0 0,-1 1 0,0 0 0,-1 1 0,-1 0 0,-27-23 0,31 31-30,1 0 0,-1 1 0,0 0 0,0 1-1,0 0 1,-1 1 0,0 0 0,0 0 0,-17-3 0,19 6-72,-1 0 1,1 1-1,0 0 0,0 1 0,0-1 1,0 2-1,0-1 0,0 1 1,0 1-1,0-1 0,1 1 0,-1 1 1,-9 5-1,-13 10-6734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3.776"/>
    </inkml:context>
    <inkml:brush xml:id="br0">
      <inkml:brushProperty name="width" value="0.05" units="cm"/>
      <inkml:brushProperty name="height" value="0.05" units="cm"/>
    </inkml:brush>
  </inkml:definitions>
  <inkml:trace contextRef="#ctx0" brushRef="#br0">1 23 24575,'0'-4'0,"0"-7"0,0 4 0,0 7 0,5 13 0,1 9 0,0 11 0,-1 7 0,-1 13 0,2 5 0,2 8 0,-2 1 0,-1-2 0,-2 3 0,-1-1 0,-1-8 0,-1-4 0,0-11-8191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4.119"/>
    </inkml:context>
    <inkml:brush xml:id="br0">
      <inkml:brushProperty name="width" value="0.05" units="cm"/>
      <inkml:brushProperty name="height" value="0.05" units="cm"/>
    </inkml:brush>
  </inkml:definitions>
  <inkml:trace contextRef="#ctx0" brushRef="#br0">25 193 24575,'-3'-3'0,"1"0"0,0-1 0,0 1 0,0-1 0,0 1 0,1-1 0,-1 0 0,1 0 0,0 1 0,0-1 0,0-5 0,-3-43 0,4 48 0,0 1 0,0-1 0,0 1 0,1-1 0,-1 1 0,1-1 0,0 1 0,0 0 0,0-1 0,0 1 0,1 0 0,-1 0 0,1 0 0,0 0 0,0 0 0,0 0 0,0 0 0,0 1 0,4-3 0,-2 1 0,1 1 0,-1 1 0,1-1 0,0 1 0,0-1 0,0 2 0,0-1 0,0 0 0,1 1 0,-1 0 0,7 0 0,12-1 0,0 2 0,0 1 0,1 2 0,31 6 0,-1 2 0,-1 2 0,0 3 0,0 2 0,71 35 0,-88-35 0,-1 2 0,-1 2 0,-1 1 0,-1 2 0,-1 1 0,49 51 0,-70-65 0,-1 0 0,0 1 0,-1 1 0,0 0 0,-1 0 0,-1 0 0,0 1 0,-1 0 0,8 30 0,-12-36 0,0 0 0,-1 0 0,-1 0 0,0 0 0,0 1 0,0-1 0,-1 0 0,-1 0 0,0 0 0,0 0 0,0 0 0,-1 0 0,-1-1 0,1 1 0,-1-1 0,-1 0 0,0 0 0,-9 12 0,0-5 0,0 0 0,-1-1 0,0 0 0,-1-1 0,-1-1 0,0-1 0,0 0 0,-1-1 0,-31 12 0,4-5 0,-2-2 0,-91 18 0,106-27-195,-1-1 0,0-2 0,0-1 0,0-2 0,0-1 0,-51-8 0,14-8-6631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4.509"/>
    </inkml:context>
    <inkml:brush xml:id="br0">
      <inkml:brushProperty name="width" value="0.05" units="cm"/>
      <inkml:brushProperty name="height" value="0.05" units="cm"/>
    </inkml:brush>
  </inkml:definitions>
  <inkml:trace contextRef="#ctx0" brushRef="#br0">214 72 24575,'7'-31'0,"-6"28"0,0 0 0,-1 0 0,1 0 0,0 0 0,-1 0 0,0 0 0,1 0 0,-1 0 0,-1-5 0,1 7 0,0 1 0,0 0 0,0 0 0,0-1 0,0 1 0,0 0 0,0 0 0,-1-1 0,1 1 0,0 0 0,0 0 0,0-1 0,0 1 0,0 0 0,-1 0 0,1 0 0,0 0 0,0-1 0,0 1 0,-1 0 0,1 0 0,0 0 0,0 0 0,0 0 0,-1-1 0,1 1 0,0 0 0,0 0 0,-1 0 0,1 0 0,0 0 0,0 0 0,-1 0 0,1 0 0,0 0 0,0 0 0,-1 0 0,-11 6 0,-8 13 0,-4 14 0,1 1 0,2 1 0,1 0 0,1 2 0,3 0 0,-19 59 0,29-75 0,0 0 0,1 0 0,1 1 0,1 0 0,1 0 0,0 0 0,4 38 0,-1-49 0,1 0 0,1 0 0,-1 0 0,2-1 0,-1 1 0,1-1 0,1 0 0,0 0 0,1 0 0,-1 0 0,2-1 0,-1 0 0,2-1 0,-1 1 0,1-1 0,0-1 0,9 8 0,-7-8-80,0 0 0,1-1-1,0-1 1,0 1 0,0-1-1,0-1 1,1 0 0,-1-1-1,1 0 1,0-1 0,0 0 0,0-1-1,0 0 1,1-1 0,-1-1-1,20-2 1,17-7-6746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4.883"/>
    </inkml:context>
    <inkml:brush xml:id="br0">
      <inkml:brushProperty name="width" value="0.05" units="cm"/>
      <inkml:brushProperty name="height" value="0.05" units="cm"/>
    </inkml:brush>
  </inkml:definitions>
  <inkml:trace contextRef="#ctx0" brushRef="#br0">272 466 24575,'-9'-4'0,"-13"-3"0,-11-3 0,-10-1 0,-2-3 0,1 1 0,5 3 0,13 3 0,15 2 0,20-2 0,7 0-8191</inkml:trace>
  <inkml:trace contextRef="#ctx0" brushRef="#br0" timeOffset="1">600 138 24575,'-1'-7'0,"0"0"0,0 0 0,-1 0 0,1 0 0,-2 0 0,1 1 0,-1-1 0,0 1 0,-4-7 0,-6-14 0,99 388 0,-76-314 0,-2 1 0,2 0 0,3 0 0,28 69 0,-39-113 0,-1 0 0,1-1 0,0 1 0,1 0 0,-1-1 0,0 1 0,1-1 0,0 0 0,0 0 0,0 0 0,0 0 0,1-1 0,-1 1 0,1-1 0,-1 0 0,1 0 0,0 0 0,6 2 0,-6-3 0,0-1 0,0 0 0,0 0 0,1 0 0,-1 0 0,0 0 0,0-1 0,0 0 0,0 0 0,0 0 0,0 0 0,0-1 0,0 1 0,0-1 0,-1 0 0,1 0 0,0-1 0,5-4 0,5-5 0,-1 0 0,0-1 0,-1-1 0,0 0 0,-1-1 0,-1 0 0,0 0 0,12-29 0,49-141 0,-68 176 0,18-59 0,-2 0 0,-4-1 0,6-72 0,-22 110 120,-1 18-321,2 13 182,0 0 0,0 0 0,0 0 0,0-1 1,0 1-1,0 0 0,0 0 0,0 0 0,0 0 0,0 0 0,0 0 0,0 0 1,0 0-1,0 0 0,0-1 0,0 1 0,0 0 0,-1 0 0,1 0 0,0 0 0,0 0 1,0 0-1,0 0 0,0 0 0,0 0 0,0 0 0,0 0 0,0 0 0,0-1 1,0 1-1,0 0 0,-1 0 0,1 0 0,0 0 0,0 0 0,0 0 0,0 0 0,0 0 1,0 0-1,0 0 0,0 0 0,0 0 0,-1 0 0,1 0 0,0 0 0,0 0 1,0 0-1,0 0 0,0 0 0,0 0 0,0 0 0,0 1 0,0-1 0,-1 0 0,1 0 1,0 0-1,0 0 0,0 0 0,0 0 0,0 0 0,0 0 0,0 0 0,0 0 1,0 0-1,0 0 0,0 0 0,0 1 0,-5 9-6807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5.210"/>
    </inkml:context>
    <inkml:brush xml:id="br0">
      <inkml:brushProperty name="width" value="0.05" units="cm"/>
      <inkml:brushProperty name="height" value="0.05" units="cm"/>
    </inkml:brush>
  </inkml:definitions>
  <inkml:trace contextRef="#ctx0" brushRef="#br0">0 24 24575,'0'4'0,"0"7"0,0 6 0,0 4 0,5 0 0,6-10 0,5-5 0,10-10 0,10-3 0,8-6 0,5 0 0,5-3 0,-4 2 0,1-2 0,-1 2 0,-3 3 0,-10 4-8191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5.586"/>
    </inkml:context>
    <inkml:brush xml:id="br0">
      <inkml:brushProperty name="width" value="0.05" units="cm"/>
      <inkml:brushProperty name="height" value="0.05" units="cm"/>
    </inkml:brush>
  </inkml:definitions>
  <inkml:trace contextRef="#ctx0" brushRef="#br0">237 485 24575,'-14'-14'0,"0"0"0,0-2 0,2 0 0,0 0 0,1-1 0,1 0 0,0-1 0,1 0 0,-9-28 0,14 34 0,1 1 0,1-1 0,0 0 0,0 0 0,1 0 0,1 0 0,0 0 0,0 0 0,1 1 0,1-1 0,0 0 0,0 0 0,1 1 0,1-1 0,0 1 0,1 0 0,7-14 0,-9 21 0,-1-1 0,1 0 0,0 1 0,1 0 0,-1-1 0,1 1 0,0 1 0,0-1 0,0 0 0,1 1 0,-1 0 0,1 0 0,-1 1 0,1-1 0,0 1 0,0 0 0,0 0 0,1 0 0,-1 1 0,0 0 0,1 0 0,-1 0 0,1 1 0,9 0 0,-4 1 0,-1 1 0,1 0 0,-1 1 0,0 0 0,0 0 0,0 1 0,0 1 0,-1 0 0,1 0 0,-1 1 0,16 13 0,-4-2 0,-1 2 0,-1 1 0,0 0 0,-2 2 0,0 0 0,-2 0 0,0 2 0,-2 0 0,0 0 0,-2 1 0,0 1 0,-2 0 0,-1 0 0,5 33 0,-9-38 0,-1 0 0,-2 0 0,0 0 0,-1 0 0,-1 0 0,-1 0 0,-1-1 0,0 1 0,-2 0 0,0-1 0,-2 0 0,0 0 0,-1-1 0,-1 0 0,-1 0 0,-1-1 0,0 0 0,-1-1 0,-16 18 0,-1-6 0,-1-2 0,-1 0 0,-1-2 0,-1-2 0,-1-1 0,-1-1 0,-1-2 0,-1-2 0,-70 24 0,101-39 0,-39 10 0,43-11 0,0-1 0,0 1 0,0-1 0,-1 0 0,1 0 0,0 0 0,0 0 0,0 0 0,0 0 0,0 0 0,0-1 0,0 1 0,0-1 0,0 0 0,0 1 0,0-1 0,-2-2 0,3 3 0,1 0 0,0-1 0,0 1 0,-1 0 0,1-1 0,0 1 0,0-1 0,0 1 0,0 0 0,0-1 0,0 1 0,0-1 0,-1 1 0,1-1 0,0 1 0,0 0 0,1-1 0,-1 1 0,0-1 0,0 1 0,0-1 0,0 1 0,0 0 0,0-1 0,1 1 0,-1 0 0,0-1 0,0 1 0,0-1 0,1 1 0,-1 0 0,0 0 0,1-1 0,-1 1 0,1-1 0,14-12 0,6 0 0,0 0 0,1 1 0,1 2 0,42-15 0,-18 11 0,73-13 0,-72 20 0,-1 2 0,1 1 0,0 3 0,69 7 0,-82-1 0,-1 1 0,0 2 0,0 1 0,-1 1 0,0 2 0,57 30 0,-20-2-1365,-45-25-5461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2.092"/>
    </inkml:context>
    <inkml:brush xml:id="br0">
      <inkml:brushProperty name="width" value="0.05" units="cm"/>
      <inkml:brushProperty name="height" value="0.05" units="cm"/>
    </inkml:brush>
  </inkml:definitions>
  <inkml:trace contextRef="#ctx0" brushRef="#br0">123 772 24575,'32'-30'0,"-16"16"0,-1-1 0,-1-1 0,0 0 0,18-28 0,-16 13 0,-1-1 0,-1 0 0,-1-1 0,-2 0 0,-2-1 0,-1 0 0,-2-1 0,-1 1 0,-1-1 0,-2 0 0,-2 0 0,-1 0 0,-7-45 0,6 67 0,-1 0 0,0 0 0,0 0 0,-7-16 0,9 27 0,1 0 0,-1 0 0,0 0 0,0 0 0,0 0 0,0 0 0,0 1 0,-1-1 0,1 0 0,0 0 0,-1 1 0,1-1 0,-1 1 0,0-1 0,1 1 0,-1 0 0,0 0 0,0 0 0,0 0 0,0 0 0,0 0 0,0 0 0,0 0 0,0 1 0,0-1 0,-1 1 0,1 0 0,0 0 0,0 0 0,0 0 0,0 0 0,-1 0 0,-3 1 0,1 1 0,0 0 0,-1 1 0,1 0 0,0 0 0,0 0 0,0 0 0,1 1 0,-1 0 0,1 0 0,0 0 0,-5 6 0,-5 8 0,-18 31 0,29-43 0,-18 29 0,2 1 0,2 1 0,1 1 0,3 0 0,-11 44 0,12-25 0,2 0 0,3 0 0,0 60 0,9 9 0,6-1 0,40 203 0,6-67 0,-19-109 0,16 182 0,-49-312 40,-1 1 0,-4 38 0,3-55-127,-1-1-1,0 1 1,0-1 0,0 0-1,-1 1 1,0-1 0,0 0-1,0 0 1,-1 0-1,0 0 1,0-1 0,0 1-1,0-1 1,-1 1 0,1-1-1,-5 4 1,-14 4-6739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1.166"/>
    </inkml:context>
    <inkml:brush xml:id="br0">
      <inkml:brushProperty name="width" value="0.05" units="cm"/>
      <inkml:brushProperty name="height" value="0.05" units="cm"/>
    </inkml:brush>
  </inkml:definitions>
  <inkml:trace contextRef="#ctx0" brushRef="#br0">75 744 24575,'-18'-55'0,"3"0"0,2 0 0,2-2 0,3 1 0,2-1 0,2-72 0,5 113 0,1 0 0,0 1 0,0-1 0,2 1 0,0-1 0,1 1 0,0 0 0,1 1 0,9-17 0,-10 23 0,1 1 0,-1-1 0,1 1 0,1 0 0,-1 0 0,1 1 0,0 0 0,1 0 0,0 1 0,-1 0 0,2 0 0,-1 0 0,0 1 0,1 1 0,0 0 0,16-4 0,-2 2 0,1 2 0,-1 1 0,1 1 0,0 1 0,0 1 0,0 1 0,0 1 0,-1 1 0,0 1 0,0 1 0,0 1 0,40 18 0,-44-16 0,0 0 0,-1 1 0,0 1 0,0 1 0,-2 1 0,1 0 0,-2 1 0,0 0 0,0 1 0,-2 1 0,0 1 0,0 0 0,-2 0 0,18 36 0,-24-41 0,-1 0 0,0 0 0,-1 0 0,-1 0 0,1 1 0,-2-1 0,0 1 0,0-1 0,-2 1 0,1-1 0,-1 1 0,-4 16 0,0-12 0,0-1 0,-1 0 0,-1 0 0,0-1 0,-1 1 0,-1-1 0,0-1 0,-13 16 0,-4 0 0,-2-2 0,0-1 0,-2-1 0,-1-2 0,-1-1 0,0-1 0,-42 20 0,32-20 0,-58 21 0,87-38 0,-1 0 0,0-1 0,0-1 0,0-1 0,-1 0 0,1 0 0,-1-1 0,-23-2 0,35 1 0,0-1 0,0 1 0,0-1 0,0 1 0,0-1 0,0 0 0,0 0 0,1 0 0,-1 0 0,0-1 0,1 1 0,-1-1 0,1 1 0,-1-1 0,1 0 0,0 0 0,0 0 0,0 0 0,0-1 0,0 1 0,0 0 0,0-1 0,1 1 0,0-1 0,-1 0 0,1 0 0,0 1 0,0-1 0,0 0 0,1 0 0,-1-4 0,1 4 0,0-1 0,0 0 0,1 0 0,0 1 0,-1-1 0,1 0 0,1 1 0,-1-1 0,0 1 0,1-1 0,0 1 0,0 0 0,0 0 0,0 0 0,0 0 0,1 0 0,-1 0 0,1 0 0,0 1 0,0 0 0,0-1 0,0 1 0,0 0 0,5-2 0,-1 0 0,1 1 0,0 0 0,0 0 0,0 0 0,0 1 0,0 0 0,1 1 0,-1 0 0,1 0 0,-1 1 0,1 0 0,14 2 0,-11 0 0,0 1 0,0 1 0,0 0 0,-1 0 0,1 1 0,-1 0 0,21 14 0,-9-2 0,-1 2 0,0 0 0,-1 1 0,-1 1 0,-1 1 0,28 41 0,42 90-1365,-75-127-5461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5.964"/>
    </inkml:context>
    <inkml:brush xml:id="br0">
      <inkml:brushProperty name="width" value="0.05" units="cm"/>
      <inkml:brushProperty name="height" value="0.05" units="cm"/>
    </inkml:brush>
  </inkml:definitions>
  <inkml:trace contextRef="#ctx0" brushRef="#br0">1 170 24575,'3'-10'0,"0"1"0,0-1 0,-1 0 0,3-17 0,7-32 0,-11 56 0,0 0 0,0 0 0,0 0 0,1 1 0,-1-1 0,1 1 0,-1-1 0,1 1 0,0-1 0,0 1 0,0 0 0,0 0 0,1 0 0,-1 0 0,5-2 0,-6 3 0,1 1 0,-1-1 0,1 1 0,0 0 0,-1-1 0,1 1 0,0 0 0,-1 0 0,1 0 0,0 0 0,-1 0 0,1 0 0,-1 1 0,1-1 0,0 1 0,-1-1 0,1 1 0,-1-1 0,1 1 0,-1 0 0,1 0 0,-1 0 0,0 0 0,1 0 0,1 2 0,31 35 0,-29-32 0,29 39 0,-2 1 0,-2 2 0,-2 1 0,-2 1 0,33 92 0,-53-124-151,-1 1-1,-1-1 0,-1 0 0,-1 1 1,0 0-1,-2 0 0,0-1 1,-3 23-1,-6 12-6674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7.210"/>
    </inkml:context>
    <inkml:brush xml:id="br0">
      <inkml:brushProperty name="width" value="0.05" units="cm"/>
      <inkml:brushProperty name="height" value="0.05" units="cm"/>
    </inkml:brush>
  </inkml:definitions>
  <inkml:trace contextRef="#ctx0" brushRef="#br0">980 349 24575,'5'-3'0,"-1"-1"0,1 1 0,-1-1 0,1 0 0,-1 0 0,0-1 0,0 1 0,-1-1 0,1 0 0,-1 0 0,0 0 0,-1-1 0,1 1 0,-1-1 0,2-8 0,1-1 0,-1 0 0,-1-1 0,-1 0 0,2-23 0,-4 33 0,0-1 0,0 1 0,-1 0 0,1 0 0,-1 0 0,-1 0 0,1 0 0,-1 0 0,0 0 0,0 1 0,-1-1 0,1 1 0,-1-1 0,-1 1 0,1 0 0,-1 0 0,0 0 0,0 1 0,0-1 0,-1 1 0,1 0 0,-1 0 0,0 1 0,0-1 0,-1 1 0,1 0 0,-10-3 0,1 1 0,-2 0 0,1 2 0,0-1 0,-1 2 0,0 0 0,1 1 0,-1 1 0,0 0 0,-29 5 0,4 2 0,1 2 0,0 2 0,0 2 0,1 1 0,1 3 0,1 0 0,0 3 0,-59 41 0,60-34 0,1 0 0,2 2 0,1 2 0,2 1 0,1 1 0,1 1 0,2 2 0,-24 42 0,38-57 0,2 1 0,0 1 0,1 0 0,2 0 0,0 0 0,1 1 0,2 0 0,-4 45 0,8-52 0,0 0 0,1 0 0,1 0 0,1-1 0,0 1 0,1-1 0,1 1 0,0-1 0,2 0 0,-1-1 0,2 0 0,0 0 0,15 21 0,-6-17 0,0 0 0,2 0 0,0-2 0,0 0 0,2-2 0,0 0 0,1-1 0,0-1 0,1-1 0,0-1 0,1-1 0,32 8 0,-4-3 0,0-3 0,1-2 0,0-3 0,104 1 0,-86-10-682,109-17-1,-76 0-6143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7.551"/>
    </inkml:context>
    <inkml:brush xml:id="br0">
      <inkml:brushProperty name="width" value="0.05" units="cm"/>
      <inkml:brushProperty name="height" value="0.05" units="cm"/>
    </inkml:brush>
  </inkml:definitions>
  <inkml:trace contextRef="#ctx0" brushRef="#br0">1 14 24575,'5'4'0,"1"7"0,4 1 0,6-1 0,4-3 0,3-2 0,8-7 0,7-4 0,7-1 0,5-4 0,3 0 0,2 2 0,-4 1 0,-6 3 0,-5 2 0,-11-4 0,-9 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2.826"/>
    </inkml:context>
    <inkml:brush xml:id="br0">
      <inkml:brushProperty name="width" value="0.05" units="cm"/>
      <inkml:brushProperty name="height" value="0.05" units="cm"/>
    </inkml:brush>
  </inkml:definitions>
  <inkml:trace contextRef="#ctx0" brushRef="#br0">458 4 24575,'0'-1'0,"-1"1"0,1 0 0,-1-1 0,1 1 0,-1 0 0,0-1 0,1 1 0,-1 0 0,0 0 0,1 0 0,-1 0 0,1 0 0,-1 0 0,0 0 0,1 0 0,-1 0 0,0 0 0,1 0 0,-1 0 0,0 0 0,1 0 0,-1 0 0,1 1 0,-1-1 0,0 0 0,1 1 0,-1-1 0,1 0 0,-1 1 0,1-1 0,-1 1 0,1-1 0,-1 0 0,1 1 0,-1-1 0,1 1 0,0-1 0,-1 1 0,1 0 0,0-1 0,-1 2 0,-18 32 0,13-23 0,-7 8 0,0 0 0,-2-1 0,0-1 0,0 0 0,-2-1 0,-25 19 0,-120 73 0,54-40 0,107-68 0,1 1 0,-1-1 0,0 0 0,1 1 0,-1-1 0,1 0 0,-1 1 0,1-1 0,-1 1 0,1-1 0,-1 1 0,1-1 0,0 1 0,-1-1 0,1 1 0,0 0 0,-1-1 0,1 1 0,0-1 0,0 1 0,-1 1 0,11 4 0,29-4 0,-29-2 0,33 3 0,1 2 0,-2 1 0,1 2 0,-1 3 0,0 1 0,-1 1 0,-1 3 0,0 1 0,-1 2 0,-1 2 0,43 31 0,-19-12-1365,-38-28-5461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3.168"/>
    </inkml:context>
    <inkml:brush xml:id="br0">
      <inkml:brushProperty name="width" value="0.05" units="cm"/>
      <inkml:brushProperty name="height" value="0.05" units="cm"/>
    </inkml:brush>
  </inkml:definitions>
  <inkml:trace contextRef="#ctx0" brushRef="#br0">8 25 24575,'-7'0'0,"20"0"0,46 0 0,-11 0 0,195 1 0,280-3 0,-270-18 0,-235 17-1365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7.911"/>
    </inkml:context>
    <inkml:brush xml:id="br0">
      <inkml:brushProperty name="width" value="0.05" units="cm"/>
      <inkml:brushProperty name="height" value="0.05" units="cm"/>
    </inkml:brush>
  </inkml:definitions>
  <inkml:trace contextRef="#ctx0" brushRef="#br0">1 510 24575,'3'-17'0,"-2"16"0,-1 1 0,0 0 0,0 0 0,0 0 0,1 0 0,-1-1 0,0 1 0,0 0 0,1 0 0,-1 0 0,0 0 0,0 0 0,1 0 0,-1 0 0,0 0 0,0-1 0,1 1 0,-1 0 0,0 0 0,0 0 0,1 0 0,-1 0 0,0 1 0,1-1 0,-1 0 0,0 0 0,0 0 0,1 0 0,-1 0 0,0 0 0,0 0 0,1 0 0,-1 1 0,2 1 0,0-1 0,0 1 0,0 0 0,0 0 0,0 1 0,-1-1 0,1 0 0,-1 0 0,0 1 0,2 3 0,12 38 0,-2 0 0,-2 1 0,-2 0 0,3 53 0,1-6 0,6 37 0,18 104 0,-26-199 0,-3-26 0,-7-8 0,-1-1 0,1 1 0,-1-1 0,1 1 0,-1-1 0,1 1 0,-1-1 0,0 1 0,1-1 0,-1 0 0,0 1 0,1-1 0,-1 0 0,0 1 0,0-1 0,0 0 0,1 1 0,-1-1 0,0 0 0,0 0 0,0-1 0,5-48 0,-2 0 0,-3 0 0,-9-86 0,-39-212 0,24 207 0,-8-194 0,31 321 0,1 0 0,1 0 0,0 0 0,6-23 0,-7 33 0,2 1 0,-1-1 0,0 1 0,1-1 0,-1 1 0,1 0 0,0 0 0,0 0 0,0 0 0,0 0 0,1 0 0,-1 1 0,1-1 0,0 1 0,0 0 0,0-1 0,0 1 0,0 1 0,0-1 0,0 0 0,1 1 0,-1 0 0,4-2 0,11 0 0,0 0 0,1 1 0,-1 1 0,0 0 0,1 2 0,-1 0 0,22 4 0,125 33 0,-87-15-1365,-12 0-5461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8.265"/>
    </inkml:context>
    <inkml:brush xml:id="br0">
      <inkml:brushProperty name="width" value="0.05" units="cm"/>
      <inkml:brushProperty name="height" value="0.05" units="cm"/>
    </inkml:brush>
  </inkml:definitions>
  <inkml:trace contextRef="#ctx0" brushRef="#br0">142 286 24575,'-10'4'0,"-11"7"0,-8 6 0,-3-1 0,3 3 0,12-3 0,14-4 0,11-3 0,14-4 0,12-3 0,10-1 0,7-6 0,8-2 0,9-4 0,-8-1-8191</inkml:trace>
  <inkml:trace contextRef="#ctx0" brushRef="#br0" timeOffset="1">797 12 24575,'0'-4'0,"-5"-3"0,-1 6 0,5 12 0,2 8 0,7 16 0,0 10 0,5 12 0,0 10 0,1 8 0,0 0 0,1 2 0,4 1 0,-3-4 0,2-4 0,-3-14-8191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8.734"/>
    </inkml:context>
    <inkml:brush xml:id="br0">
      <inkml:brushProperty name="width" value="0.05" units="cm"/>
      <inkml:brushProperty name="height" value="0.05" units="cm"/>
    </inkml:brush>
  </inkml:definitions>
  <inkml:trace contextRef="#ctx0" brushRef="#br0">193 71 24575,'-2'-1'0,"0"-1"0,1 0 0,-1 1 0,0-1 0,0 1 0,0 0 0,0 0 0,0 0 0,0 0 0,0 0 0,0 0 0,0 0 0,-1 0 0,1 1 0,0-1 0,-1 1 0,1 0 0,0 0 0,-1 0 0,1 0 0,0 0 0,0 0 0,-1 1 0,1-1 0,0 1 0,-1-1 0,1 1 0,0 0 0,0 0 0,0 0 0,0 0 0,0 0 0,0 1 0,0-1 0,0 1 0,1-1 0,-1 1 0,-2 2 0,-4 4 0,1 1 0,1 0 0,-1 0 0,1 0 0,1 0 0,-9 21 0,2 4 0,1 1 0,1 0 0,2 0 0,2 1 0,1 0 0,0 43 0,5-46 0,1 0 0,1 0 0,2 0 0,2 0 0,0 0 0,23 61 0,-24-82 0,0 0 0,1 0 0,0 0 0,1-1 0,1 0 0,0 0 0,0-1 0,1 0 0,0-1 0,1 1 0,16 11 0,-17-16 0,-1 0 0,0 0 0,1-1 0,0 0 0,0-1 0,0 0 0,0 0 0,1-1 0,-1 0 0,1-1 0,-1 0 0,1 0 0,-1-1 0,1-1 0,0 1 0,14-4 0,-11 1 0,0 0 0,0-1 0,0 0 0,-1-1 0,1 0 0,-1-1 0,-1-1 0,1 0 0,-1 0 0,0-1 0,-1-1 0,14-13 0,-13 9 0,0 0 0,-2 0 0,1-1 0,-2 0 0,0 0 0,0-1 0,-2-1 0,0 1 0,5-19 0,-4 6 0,-2-1 0,-1 1 0,-1-1 0,-2 0 0,0 0 0,-2 0 0,-1 0 0,-2 0 0,-1 1 0,-1 0 0,-12-35 0,11 41 15,-2 0 0,-1 1 0,0 1 0,-1-1 0,-2 2 0,0 0 0,-27-31 0,32 42-102,0-1-1,-1 2 1,0-1 0,0 1-1,-1 0 1,0 1 0,0 1-1,0-1 1,-1 1-1,0 1 1,0 0 0,0 1-1,0 0 1,-1 0 0,1 2-1,-23-2 1,-19 6-6739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9.123"/>
    </inkml:context>
    <inkml:brush xml:id="br0">
      <inkml:brushProperty name="width" value="0.05" units="cm"/>
      <inkml:brushProperty name="height" value="0.05" units="cm"/>
    </inkml:brush>
  </inkml:definitions>
  <inkml:trace contextRef="#ctx0" brushRef="#br0">29 28 24575,'0'-4'0,"-5"-3"0,-1-3 0,0 3 0,2 9 0,0 8 0,2 11 0,1 12 0,1 15 0,4 16 0,3 13 0,-1 11 0,3 4 0,1 6 0,-1 0 0,-3-4 0,-2-7 0,-2-19-8191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9.467"/>
    </inkml:context>
    <inkml:brush xml:id="br0">
      <inkml:brushProperty name="width" value="0.05" units="cm"/>
      <inkml:brushProperty name="height" value="0.05" units="cm"/>
    </inkml:brush>
  </inkml:definitions>
  <inkml:trace contextRef="#ctx0" brushRef="#br0">49 391 24575,'-13'-43'0,"2"-1"0,2 0 0,-5-73 0,13 107 0,1-1 0,0 1 0,0 0 0,1 0 0,4-17 0,-4 24 0,0-1 0,0 1 0,1 0 0,-1 0 0,1 0 0,-1 0 0,1 0 0,0 1 0,0-1 0,0 0 0,0 1 0,1-1 0,-1 1 0,1 0 0,-1 0 0,1 0 0,0 0 0,0 0 0,0 1 0,0-1 0,3 0 0,6-1 0,-1 1 0,1 0 0,0 0 0,0 1 0,0 1 0,-1 0 0,1 1 0,0 0 0,0 1 0,0 0 0,-1 1 0,19 6 0,13 7 0,74 39 0,-64-26 0,-1 2 0,90 71 0,-117-81 0,-1 1 0,-1 0 0,-1 2 0,-1 1 0,-1 1 0,-1 0 0,16 31 0,-31-48 0,0-1 0,0 1 0,0 0 0,-1 0 0,-1 0 0,0 1 0,0-1 0,0 1 0,-2-1 0,1 1 0,-1-1 0,0 1 0,-1 0 0,0-1 0,-3 12 0,1-11 0,-1-1 0,0 0 0,0 0 0,0 0 0,-1-1 0,-1 1 0,0-1 0,0-1 0,0 1 0,-1-1 0,0 0 0,0 0 0,-1-1 0,-15 10 0,0-3 15,0 0 0,-1-2 0,-1 0 0,1-2 0,-2-1 0,1-1 0,-51 8 0,38-11-312,0-1 0,-1-2 0,1-1 0,-70-10 0,42-3-6529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1.744"/>
    </inkml:context>
    <inkml:brush xml:id="br0">
      <inkml:brushProperty name="width" value="0.05" units="cm"/>
      <inkml:brushProperty name="height" value="0.05" units="cm"/>
    </inkml:brush>
  </inkml:definitions>
  <inkml:trace contextRef="#ctx0" brushRef="#br0">17 288 24575,'-1'-6'0,"1"-1"0,-1 1 0,0-1 0,0 1 0,-1-1 0,0 1 0,0 0 0,-5-10 0,31 137 0,23 227 0,-47-345 0,1 4 0,0-1 0,-1 0 0,0 1 0,-1-1 0,0 0 0,-1 9 0,-4-9 0,1-14 0,-1-16 0,0-28 0,2 0 0,3-57 0,15-105 0,-12 191 0,13-108 0,-12 117 0,0 0 0,0 1 0,2 0 0,-1 0 0,2 0 0,0 0 0,8-12 0,-13 23 0,0 1 0,-1-1 0,1 1 0,1 0 0,-1 0 0,0-1 0,0 1 0,0 0 0,1 0 0,-1 0 0,0 0 0,1 1 0,-1-1 0,1 0 0,-1 0 0,1 1 0,-1-1 0,1 1 0,-1 0 0,1-1 0,0 1 0,2 0 0,-2 0 0,1 1 0,0-1 0,-1 1 0,1 0 0,-1 0 0,1 0 0,-1 0 0,1 0 0,-1 1 0,1-1 0,-1 1 0,3 2 0,6 6 0,-1 1 0,0 0 0,16 24 0,-21-29 0,21 36 0,-2 2 0,-1 0 0,-2 1 0,-3 1 0,-1 1 0,-3 1 0,13 71 0,-21-82-682,3 67-1,-8-72-6143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49.845"/>
    </inkml:context>
    <inkml:brush xml:id="br0">
      <inkml:brushProperty name="width" value="0.05" units="cm"/>
      <inkml:brushProperty name="height" value="0.05" units="cm"/>
    </inkml:brush>
  </inkml:definitions>
  <inkml:trace contextRef="#ctx0" brushRef="#br0">269 102 24575,'0'-5'0,"-1"1"0,0-1 0,0 0 0,0 0 0,0 1 0,-1-1 0,1 1 0,-1-1 0,-1 1 0,1 0 0,0 0 0,-1 0 0,0 0 0,0 0 0,0 0 0,-1 1 0,1 0 0,-5-4 0,6 5 0,-1 0 0,0 0 0,1 0 0,-1 1 0,0-1 0,0 1 0,0 0 0,0 0 0,0 0 0,0 0 0,0 0 0,0 1 0,0-1 0,-1 1 0,1 0 0,0 0 0,0 0 0,-1 0 0,1 0 0,0 1 0,0 0 0,0-1 0,0 1 0,0 1 0,0-1 0,0 0 0,-5 4 0,-1 1 0,1 2 0,0-1 0,0 1 0,1 0 0,0 1 0,0 0 0,1 0 0,0 0 0,1 1 0,-9 19 0,4-2 0,1 0 0,1 1 0,-4 29 0,7-31 0,2 1 0,0 1 0,2-1 0,2 0 0,0 0 0,2 0 0,0 0 0,2 0 0,11 35 0,-10-46 0,0 0 0,0-1 0,2 0 0,-1 0 0,2-1 0,0 0 0,1 0 0,0-1 0,1-1 0,1 0 0,0 0 0,0-1 0,1 0 0,1-1 0,-1-1 0,24 12 0,-13-11-195,1-1 0,0-1 0,0-1 0,1-2 0,0 0 0,47 2 0,-7-4-6631</inkml:trace>
  <inkml:trace contextRef="#ctx0" brushRef="#br0" timeOffset="1">488 457 24575,'-14'-9'0,"-14"-8"0,-11-1 0,-9 3 0,0-1 0,3 2 0,13 4 0,18 3 0,15 4 0,17 1 0,15 1 0,15 2 0,10-1 0,8-4 0,-7-1-8191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0.559"/>
    </inkml:context>
    <inkml:brush xml:id="br0">
      <inkml:brushProperty name="width" value="0.05" units="cm"/>
      <inkml:brushProperty name="height" value="0.05" units="cm"/>
    </inkml:brush>
  </inkml:definitions>
  <inkml:trace contextRef="#ctx0" brushRef="#br0">38 274 24575,'-37'-52'0,"40"88"0,43 256 0,-29-208 0,54 157 0,-70-236 0,2 5 0,1 1 0,0-1 0,0 0 0,1 0 0,9 14 0,-12-22 0,0 0 0,0 0 0,0 0 0,0 0 0,0-1 0,0 1 0,0 0 0,0-1 0,1 0 0,-1 1 0,1-1 0,-1 0 0,1 0 0,-1 0 0,1-1 0,0 1 0,-1-1 0,1 1 0,0-1 0,-1 0 0,1 0 0,0 0 0,0 0 0,-1-1 0,1 1 0,5-2 0,1-1 0,-1 0 0,1-1 0,-1 0 0,0 0 0,0-1 0,-1 0 0,1 0 0,-1-1 0,0 1 0,0-2 0,-1 1 0,0-1 0,0 0 0,0 0 0,-1-1 0,0 0 0,-1 1 0,7-17 0,3-11 0,-1-1 0,-2-1 0,7-43 0,-15 67 0,85-534 0,-86 526 0,-2 14 0,1-1 0,0 1 0,0-1 0,0 1 0,1 0 0,0-1 0,0 1 0,1 0 0,5-10 0,-7 18 0,0 0 0,0 0 0,0-1 0,-1 1 0,1 0 0,0 0 0,0 0 0,0 1 0,-1-1 0,1 0 0,-1 0 0,1 0 0,-1 0 0,1 1 0,-1-1 0,0 0 0,1 2 0,6 25-1365,0 2-5461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0.916"/>
    </inkml:context>
    <inkml:brush xml:id="br0">
      <inkml:brushProperty name="width" value="0.05" units="cm"/>
      <inkml:brushProperty name="height" value="0.05" units="cm"/>
    </inkml:brush>
  </inkml:definitions>
  <inkml:trace contextRef="#ctx0" brushRef="#br0">12 133 24575,'-4'0'0,"-3"4"0,6 3 0,3-6 0,9-3 0,9 0 0,9-5 0,10-2 0,12-3 0,6-4 0,8 0 0,6-2 0,1-2 0,-3-3 0,-13 3-8191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1.340"/>
    </inkml:context>
    <inkml:brush xml:id="br0">
      <inkml:brushProperty name="width" value="0.05" units="cm"/>
      <inkml:brushProperty name="height" value="0.05" units="cm"/>
    </inkml:brush>
  </inkml:definitions>
  <inkml:trace contextRef="#ctx0" brushRef="#br0">51 281 24575,'-5'-6'0,"0"0"0,0 0 0,1 0 0,0-1 0,0 1 0,0-1 0,1 0 0,0 0 0,0 0 0,0-1 0,1 1 0,1-1 0,-1 1 0,1-1 0,0 0 0,1 1 0,0-1 0,1-12 0,0 14 0,0 0 0,0 1 0,0-1 0,1 1 0,0-1 0,0 1 0,1-1 0,-1 1 0,1 0 0,0 0 0,1 0 0,-1 1 0,1-1 0,0 1 0,0 0 0,0 0 0,0 0 0,1 0 0,0 1 0,0 0 0,0 0 0,0 0 0,0 1 0,0-1 0,7-1 0,10-1 0,1 0 0,0 1 0,0 1 0,1 1 0,-1 1 0,0 2 0,30 3 0,-21 0 0,-1 2 0,0 1 0,0 1 0,53 23 0,-73-27 0,-1 2 0,1-1 0,-1 2 0,0-1 0,-1 1 0,0 0 0,0 1 0,0 0 0,-1 1 0,0 0 0,-1 0 0,0 1 0,11 19 0,-14-19 0,0 0 0,0 0 0,-1 0 0,0 0 0,-1 1 0,0-1 0,-1 1 0,0-1 0,0 1 0,-2 0 0,1-1 0,-1 1 0,0 0 0,-1-1 0,-6 18 0,0-6 0,-1-2 0,0 1 0,-2-1 0,-1-1 0,0 0 0,-1-1 0,-1 0 0,-18 18 0,-15 11 0,-78 59 0,-87 39 0,138-97 0,133-79 0,2 3 0,1 2 0,125-33 0,-166 54 20,0 2 0,0 0 0,0 1 0,0 1 0,36 4 0,-47-2-119,0 0 0,-1 1 0,1 1 0,0 0 0,-1 0 0,1 1 0,-1 0 0,0 0 0,0 1 0,-1 0 0,0 1 0,0 0 0,0 0 0,7 8 0,5 10-6727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1.757"/>
    </inkml:context>
    <inkml:brush xml:id="br0">
      <inkml:brushProperty name="width" value="0.05" units="cm"/>
      <inkml:brushProperty name="height" value="0.05" units="cm"/>
    </inkml:brush>
  </inkml:definitions>
  <inkml:trace contextRef="#ctx0" brushRef="#br0">1 332 24575,'2'-19'0,"1"1"0,0 0 0,1 0 0,1 1 0,1-1 0,11-21 0,-13 29 0,0-1 0,1 1 0,1-1 0,0 1 0,0 0 0,1 0 0,0 0 0,1 1 0,0 0 0,0 1 0,1 0 0,0 0 0,0 1 0,1 0 0,0 0 0,0 1 0,1 1 0,0 0 0,0 0 0,0 1 0,0 0 0,1 1 0,-1 1 0,1 0 0,0 0 0,0 1 0,0 0 0,-1 1 0,1 1 0,0 0 0,0 0 0,0 1 0,-1 1 0,1 0 0,-1 0 0,1 1 0,19 11 0,-21-10 0,-1 0 0,1 2 0,-1-1 0,-1 1 0,1 0 0,-1 1 0,0 0 0,-1 0 0,0 1 0,0 0 0,-1 0 0,0 0 0,0 1 0,-1 0 0,0 0 0,-1 1 0,-1-1 0,4 14 0,-3-6 0,-2 0 0,0 0 0,-1 1 0,0-1 0,-2 0 0,0 0 0,-1 0 0,-1 0 0,-1 0 0,-8 26 0,1-13 0,-1-1 0,-25 46 0,28-61 0,0 0 0,-1-1 0,0-1 0,-1 1 0,-1-2 0,-19 18 0,28-28 0,0 0 0,1 0 0,-1 0 0,0 0 0,0-1 0,0 1 0,0-1 0,0 0 0,-1 0 0,-4 1 0,7-2 0,1 0 0,0 0 0,-1 0 0,1 0 0,0 0 0,-1 0 0,1 0 0,0 0 0,0 0 0,-1 0 0,1 0 0,0 0 0,-1 0 0,1-1 0,0 1 0,0 0 0,-1 0 0,1 0 0,0 0 0,0-1 0,-1 1 0,1 0 0,0 0 0,0-1 0,-1 1 0,1 0 0,0 0 0,0-1 0,0 1 0,0 0 0,0 0 0,-1-1 0,1 1 0,0 0 0,0-1 0,8-21 0,0 11 0,0 0 0,1 1 0,0 0 0,0 0 0,1 1 0,0 0 0,1 1 0,0 0 0,1 0 0,-1 1 0,1 1 0,1 0 0,-1 1 0,1 0 0,0 1 0,0 0 0,0 1 0,1 1 0,14-1 0,-12 1 0,-1 1 0,0 1 0,0 0 0,1 2 0,-1-1 0,0 2 0,0 0 0,0 1 0,-1 0 0,1 1 0,-1 1 0,0 0 0,0 1 0,-1 0 0,0 1 0,22 18 0,-20-11 0,0 0 0,-1 2 0,0 0 0,17 29 0,35 80 0,-66-126 0,3 6-195,0-1 0,-1 0 0,2 0 0,-1 1 0,1-2 0,5 7 0,0-4-6631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4.587"/>
    </inkml:context>
    <inkml:brush xml:id="br0">
      <inkml:brushProperty name="width" value="0.05" units="cm"/>
      <inkml:brushProperty name="height" value="0.05" units="cm"/>
    </inkml:brush>
  </inkml:definitions>
  <inkml:trace contextRef="#ctx0" brushRef="#br0">442 99 24575,'-5'-6'0,"0"-1"0,0 1 0,1-1 0,0-1 0,0 1 0,1 0 0,-4-12 0,-5-8 0,12 27 0,0-1 0,0 1 0,0 0 0,0 0 0,0-1 0,0 1 0,0 0 0,0 0 0,-1 0 0,1-1 0,0 1 0,0 0 0,0 0 0,0 0 0,0-1 0,-1 1 0,1 0 0,0 0 0,0 0 0,0 0 0,-1 0 0,1 0 0,0-1 0,0 1 0,-1 0 0,1 0 0,0 0 0,0 0 0,0 0 0,-1 0 0,1 0 0,0 0 0,0 0 0,-1 0 0,1 0 0,0 0 0,0 0 0,-1 0 0,1 0 0,0 0 0,0 1 0,0-1 0,-1 0 0,1 0 0,0 0 0,0 0 0,0 0 0,-1 0 0,1 1 0,0-1 0,0 0 0,0 0 0,0 0 0,-1 0 0,1 1 0,0-1 0,0 0 0,0 0 0,0 1 0,0-1 0,0 0 0,0 0 0,0 0 0,0 1 0,-1-1 0,-7 21 0,7-18 0,-15 40 0,-3 0 0,-1-1 0,-2-1 0,-30 41 0,8-21 0,-92 98 0,133-156 0,-3 5 0,-1-2 0,0 1 0,0-1 0,-15 10 0,22-16 0,0-1 0,0 1 0,0 0 0,1-1 0,-1 1 0,0 0 0,0 0 0,0-1 0,0 1 0,0 0 0,0-1 0,0 1 0,0 0 0,0 0 0,-1-1 0,1 1 0,0 0 0,0 0 0,0-1 0,0 1 0,0 0 0,0 0 0,0-1 0,-1 1 0,1 0 0,0 0 0,0-1 0,0 1 0,-1 0 0,1 0 0,0 0 0,0 0 0,-1-1 0,1 1 0,0 0 0,0 0 0,-1 0 0,1 0 0,0 0 0,0 0 0,-1 0 0,1 0 0,0 0 0,-1 0 0,1 0 0,0 0 0,0 0 0,-1 0 0,1 0 0,0 0 0,0 0 0,-1 0 0,1 0 0,0 0 0,-1 0 0,1 0 0,0 0 0,0 1 0,-1-1 0,1 0 0,0 0 0,0 0 0,0 0 0,-1 1 0,1-1 0,9-21 0,-3 15 0,-1-1 0,1 0 0,0 1 0,0 0 0,1 1 0,-1-1 0,2 1 0,-1 0 0,0 1 0,1 0 0,0 0 0,0 1 0,0 0 0,0 0 0,16-3 0,-17 5 0,0 0 0,0 0 0,0 1 0,0 0 0,1 0 0,-1 1 0,0 0 0,0 0 0,0 1 0,0 0 0,0 0 0,-1 0 0,1 1 0,0 0 0,-1 0 0,0 1 0,0 0 0,0 0 0,7 7 0,-3-1 13,-1 0 1,0 1-1,0 0 0,-1 1 0,-1-1 1,0 2-1,8 17 0,27 96-1091,-38-112 685,4 12-6433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4.964"/>
    </inkml:context>
    <inkml:brush xml:id="br0">
      <inkml:brushProperty name="width" value="0.05" units="cm"/>
      <inkml:brushProperty name="height" value="0.05" units="cm"/>
    </inkml:brush>
  </inkml:definitions>
  <inkml:trace contextRef="#ctx0" brushRef="#br0">32 137 24575,'-3'-3'0,"0"0"0,0-1 0,0 1 0,0-1 0,1 1 0,-1-1 0,1 0 0,0 0 0,0 0 0,1 0 0,-1 0 0,-1-6 0,3 8 0,0 0 0,0 0 0,1 1 0,-1-1 0,0 0 0,0 0 0,1 1 0,0-1 0,-1 0 0,1 1 0,0-1 0,-1 1 0,1-1 0,0 1 0,0-1 0,0 1 0,1-1 0,-1 1 0,0 0 0,0 0 0,1-1 0,-1 1 0,1 0 0,-1 0 0,1 1 0,-1-1 0,1 0 0,0 0 0,-1 1 0,1-1 0,0 1 0,-1-1 0,3 1 0,26-6 0,0 1 0,0 1 0,0 2 0,1 1 0,34 3 0,-7-1 0,287-13 0,-38-1 0,-276 17 120,-25 1-321,-18 3-1083,-2-3-5542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7.235"/>
    </inkml:context>
    <inkml:brush xml:id="br0">
      <inkml:brushProperty name="width" value="0.05" units="cm"/>
      <inkml:brushProperty name="height" value="0.05" units="cm"/>
    </inkml:brush>
  </inkml:definitions>
  <inkml:trace contextRef="#ctx0" brushRef="#br0">1 36 24575,'4'1'0,"1"-1"0,-1 1 0,1 0 0,-1 0 0,1 1 0,4 1 0,21 6 0,73 0 0,161-5 0,-158-5 0,332-23 0,-402 21 0,-10-2-86,-26 5 90,0 0-1,1 0 1,-1 0-1,0 0 1,0 0-1,0 0 1,0 0-1,0 0 1,1 0 0,-1-1-1,0 1 1,0 0-1,0 0 1,0 0-1,0 0 1,0 0-1,0 0 1,0-1-1,1 1 1,-1 0-1,0 0 1,0 0 0,0 0-1,0-1 1,0 1-1,0 0 1,0 0-1,0 0 1,0 0-1,0-1 1,0 1-1,0 0 1,0 0-1,0 0 1,0 0-1,0-1 1,0 1 0,-1 0-1,1 0 1,0 0-1,0 0 1,0 0-1,0-1 1,0 1-1,0 0 1,0 0-1,0 0 1,0 0-1,-1 0 1,1 0 0,0 0-1,0-1 1,0 1-1,-1 0 1,-35-16-1176,32 14 870,-21-7-6524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7.738"/>
    </inkml:context>
    <inkml:brush xml:id="br0">
      <inkml:brushProperty name="width" value="0.05" units="cm"/>
      <inkml:brushProperty name="height" value="0.05" units="cm"/>
    </inkml:brush>
  </inkml:definitions>
  <inkml:trace contextRef="#ctx0" brushRef="#br0">174 466 24575,'0'-5'0,"-1"0"0,0 0 0,0 0 0,0 0 0,-3-8 0,-4-15 0,6 13 0,1-1 0,0 0 0,1 1 0,1-1 0,0 1 0,2-1 0,-1 1 0,11-30 0,-3 17 0,1 1 0,1 1 0,30-48 0,-38 68 0,0 1 0,0-1 0,1 1 0,-1-1 0,1 1 0,1 1 0,-1-1 0,0 1 0,1 0 0,0 0 0,0 0 0,0 1 0,1 0 0,-1 0 0,1 1 0,9-3 0,-11 4 0,0 1 0,0-1 0,0 1 0,1 0 0,-1 1 0,0-1 0,0 1 0,0 0 0,0 0 0,0 1 0,0-1 0,0 1 0,0 0 0,0 0 0,-1 1 0,1 0 0,-1 0 0,0 0 0,0 0 0,0 0 0,0 1 0,5 5 0,1 4 0,-1 0 0,0 0 0,-1 1 0,0 0 0,-1 0 0,-1 1 0,0 0 0,-1 0 0,6 30 0,-6-15 0,-1 1 0,-1-1 0,-1 1 0,-4 39 0,0-48 0,-1 0 0,-1 0 0,0 0 0,-2 0 0,-1 0 0,0-1 0,-15 28 0,14-34 0,-1-1 0,0 1 0,-1-2 0,-1 1 0,0-2 0,-1 1 0,0-2 0,-1 1 0,0-2 0,-20 13 0,10-9 0,0-2 0,0 0 0,-2-2 0,1-1 0,-1 0 0,0-2 0,0-1 0,-1-1 0,0-1 0,-48 0 0,72-4 0,-1 0 0,1 0 0,-1 0 0,1-1 0,0 1 0,-1-1 0,1 0 0,-1 0 0,1 0 0,0 0 0,0 0 0,-1 0 0,1 0 0,-3-3 0,5 3 0,0 1 0,-1 0 0,1-1 0,0 1 0,0-1 0,-1 1 0,1 0 0,0-1 0,0 1 0,0-1 0,-1 1 0,1-1 0,0 1 0,0 0 0,0-1 0,0 1 0,0-1 0,0 1 0,0-1 0,0 1 0,0-1 0,0 1 0,0-1 0,1 1 0,-1 0 0,0-1 0,0 1 0,0-1 0,1 0 0,0-1 0,1 1 0,-1 0 0,0 0 0,0 0 0,1 0 0,-1 0 0,0 0 0,1 0 0,-1 0 0,1 1 0,1-2 0,11-3 0,-1 1 0,1 1 0,0 0 0,0 0 0,1 2 0,16-1 0,89 6 0,-83 1 24,0 1-1,-1 1 0,59 21 1,100 50-849,-156-61 191,-12-6-6192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8.159"/>
    </inkml:context>
    <inkml:brush xml:id="br0">
      <inkml:brushProperty name="width" value="0.05" units="cm"/>
      <inkml:brushProperty name="height" value="0.05" units="cm"/>
    </inkml:brush>
  </inkml:definitions>
  <inkml:trace contextRef="#ctx0" brushRef="#br0">29 496 24575,'-1'-27'0,"-9"-45"0,0-3 0,8 45 0,-1 4 0,1 0 0,2-1 0,0 1 0,7-44 0,-6 64 0,0 0 0,1 1 0,0-1 0,0 1 0,0-1 0,0 1 0,1 0 0,0 0 0,0 0 0,0 0 0,1 0 0,-1 1 0,1-1 0,0 1 0,1 0 0,-1 0 0,1 1 0,0-1 0,-1 1 0,1 0 0,1 0 0,-1 1 0,0 0 0,1 0 0,-1 0 0,12-2 0,-5 2 0,1 1 0,0 1 0,-1 0 0,1 0 0,0 1 0,-1 1 0,1 0 0,-1 1 0,1 0 0,-1 1 0,0 1 0,-1-1 0,1 2 0,17 11 0,-17-11 0,-1 2 0,-1-1 0,0 1 0,0 1 0,-1 0 0,0 1 0,0-1 0,-1 2 0,0-1 0,-1 1 0,0 0 0,-1 1 0,0-1 0,6 18 0,-11-23 0,1 0 0,-1 0 0,0 0 0,-1 1 0,0-1 0,0 1 0,0-1 0,0 0 0,-1 1 0,0-1 0,-1 0 0,1 0 0,-1 0 0,0 0 0,-1 0 0,1 0 0,-1 0 0,-7 9 0,2-4 0,-1 0 0,0-1 0,0 0 0,-1-1 0,0 0 0,-1-1 0,-20 13 0,26-18 0,1-1 0,0 1 0,0 0 0,0 0 0,0 1 0,0-1 0,-4 7 0,7-9 0,1 0 0,-1 0 0,1 0 0,-1 0 0,1 0 0,0 0 0,0 0 0,-1 1 0,1-1 0,0 0 0,0 0 0,0 0 0,0 0 0,0 1 0,1-1 0,-1 0 0,0 0 0,0 0 0,1 0 0,-1 0 0,1 0 0,-1 0 0,1 0 0,-1 0 0,1 0 0,0 0 0,-1 0 0,1 0 0,0 0 0,0 0 0,0-1 0,0 1 0,0 0 0,0-1 0,0 1 0,0 0 0,0-1 0,1 1 0,51 34 0,46 35 0,-91-64 0,0 2 0,0-1 0,-1 1 0,0 0 0,0 0 0,-1 0 0,0 1 0,8 18 0,-13-25 0,0 0 0,0 0 0,-1 0 0,1 1 0,-1-1 0,0 0 0,1 0 0,-1 1 0,0-1 0,0 0 0,0 1 0,-1-1 0,1 0 0,0 0 0,-1 1 0,0-1 0,1 0 0,-1 0 0,0 0 0,-2 3 0,1-1 0,-1 0 0,0-1 0,0 1 0,-1-1 0,1 0 0,-1 0 0,0 0 0,0 0 0,-5 3 0,-6 2 0,-1-1 0,0-1 0,0 0 0,-23 5 0,8-5-455,-1-1 0,-49 1 0,42-5-6371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2.083"/>
    </inkml:context>
    <inkml:brush xml:id="br0">
      <inkml:brushProperty name="width" value="0.05" units="cm"/>
      <inkml:brushProperty name="height" value="0.05" units="cm"/>
    </inkml:brush>
  </inkml:definitions>
  <inkml:trace contextRef="#ctx0" brushRef="#br0">12 143 24575,'-4'0'0,"-3"-4"0,6-3 0,7-3 0,7-1 0,11-3 0,11 1 0,8 3 0,11-2 0,6 2 0,6-3 0,6 1 0,5-2 0,-11 1-8191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8.676"/>
    </inkml:context>
    <inkml:brush xml:id="br0">
      <inkml:brushProperty name="width" value="0.05" units="cm"/>
      <inkml:brushProperty name="height" value="0.05" units="cm"/>
    </inkml:brush>
  </inkml:definitions>
  <inkml:trace contextRef="#ctx0" brushRef="#br0">323 14 24575,'1'0'0,"-1"-1"0,0 1 0,0-1 0,0 1 0,0-1 0,0 1 0,0-1 0,0 1 0,0-1 0,0 1 0,0-1 0,0 1 0,0 0 0,0-1 0,0 1 0,0-1 0,0 1 0,0-1 0,-1 1 0,1-1 0,0 1 0,0 0 0,-1-1 0,1 1 0,0-1 0,0 1 0,-1 0 0,1-1 0,0 1 0,-1 0 0,0-1 0,-9 14 0,-14 41 0,19-41 0,-149 289 0,137-272 0,-87 140 0,103-169 0,1-1 0,-1 1 0,1-1 0,0 1 0,0 0 0,-1-1 0,1 1 0,0-1 0,0 1 0,-1-1 0,1 1 0,0 0 0,0-1 0,0 1 0,0 0 0,0-1 0,0 1 0,0-1 0,0 1 0,0 0 0,0-1 0,0 1 0,1 0 0,-1-1 0,0 1 0,14 0 0,28-17 0,-36 13 0,23-10 0,-1 1 0,1 2 0,1 0 0,0 2 0,1 2 0,30-4 0,-51 9 0,0 1 0,0 0 0,-1 0 0,1 1 0,0 0 0,0 1 0,-1 0 0,1 0 0,-1 1 0,1 1 0,-1-1 0,0 1 0,0 1 0,-1 0 0,0 0 0,1 1 0,-2 0 0,1 0 0,-1 1 0,0 0 0,0 0 0,-1 0 0,6 9 0,-8-11-91,-1-1 0,-1 1 0,1-1 0,0 1 0,-1 0 0,0 0 0,0 0 0,-1 0 0,0 0 0,1 1 0,-2-1 0,1 0 0,-1 1 0,1 5 0,-5 8-6735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2:58.999"/>
    </inkml:context>
    <inkml:brush xml:id="br0">
      <inkml:brushProperty name="width" value="0.05" units="cm"/>
      <inkml:brushProperty name="height" value="0.05" units="cm"/>
    </inkml:brush>
  </inkml:definitions>
  <inkml:trace contextRef="#ctx0" brushRef="#br0">1 246 24575,'0'-6'0,"0"1"0,0-1 0,1 1 0,-1-1 0,1 1 0,2-7 0,-2 10 0,0 0 0,0 0 0,0 1 0,0-1 0,1 0 0,-1 1 0,0-1 0,1 0 0,-1 1 0,1 0 0,-1-1 0,1 1 0,0 0 0,-1 0 0,1 0 0,0 0 0,0 0 0,0 0 0,0 1 0,2-1 0,25-5 0,-1 2 0,0 1 0,1 1 0,48 3 0,-23 0 0,246-8 0,476-70 0,-753 73 0,-8 3 0,1-1 0,-1-1 0,0 0 0,0-1 0,-1-1 0,1 0 0,-1-1 0,17-10 0,-30 16 0,-1 0 0,1 0 0,-1 0 0,0-1 0,1 1 0,-1 0 0,0 0 0,1 0 0,-1-1 0,0 1 0,1 0 0,-1-1 0,0 1 0,0 0 0,1-1 0,-1 1 0,0 0 0,0-1 0,0 1 0,0 0 0,1-1 0,-1 1 0,0-1 0,0 1 0,0 0 0,0-1 0,0 1 0,0-1 0,0 1 0,0 0 0,0-1 0,0 1 0,0-1 0,0 1 0,0 0 0,-1-2 0,-14-6 0,-26 3 0,-16 6-1365,-1 4-5461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00.237"/>
    </inkml:context>
    <inkml:brush xml:id="br0">
      <inkml:brushProperty name="width" value="0.05" units="cm"/>
      <inkml:brushProperty name="height" value="0.05" units="cm"/>
    </inkml:brush>
  </inkml:definitions>
  <inkml:trace contextRef="#ctx0" brushRef="#br0">1697 1697 24575,'-1'0'0,"0"1"0,0 0 0,0 0 0,1 0 0,-1 0 0,0 0 0,0 0 0,1 0 0,-1 0 0,0 1 0,1-1 0,-1 0 0,1 0 0,0 0 0,-1 1 0,1-1 0,0 0 0,0 0 0,0 2 0,0-2 0,0 0 0,0 0 0,1 0 0,-1 0 0,1 0 0,-1-1 0,1 1 0,-1 0 0,1 0 0,-1-1 0,1 1 0,0 0 0,-1-1 0,1 1 0,0 0 0,0-1 0,0 1 0,-1-1 0,3 1 0,3 2 0,1-1 0,-1 0 0,1 0 0,0-1 0,-1 0 0,9 1 0,531 1-437,-441-6-3,1099-39-1589,-343 10 1609,-601 26 513,-240 3 636,-31-2 450,-30-3-215,-70 0-593,37 3-381,72 5 10,-1 0 0,0 0 0,1-1 0,-1 1 0,0-1 0,1 0 0,-1 0 0,1 0 0,-1 0 0,1 0 0,0-1 0,-1 1 0,1-1 0,0 1 0,0-1 0,0 0 0,0 0 0,0 0 0,1 0 0,-1 0 0,0 0 0,1 0 0,0-1 0,-2-3 0,-1-4 0,1 0 0,1 0 0,0 0 0,0 0 0,1-13 0,-3-14 0,-40-272 0,-6-451 0,33 443 0,16 307 0,-1-1 0,0 0 0,-1 0 0,-5-12 0,7 20 0,0 1 0,0 0 0,0 0 0,0 0 0,0 0 0,-1-1 0,1 2 0,-1-1 0,0 0 0,1 0 0,-1 0 0,0 1 0,0-1 0,0 1 0,0 0 0,0-1 0,0 1 0,-1 0 0,1 0 0,0 0 0,-1 1 0,1-1 0,0 0 0,-6 0 0,-7 2 0,-1 0 0,1 0 0,-1 2 0,-25 7 0,-6 0 0,-391 52-524,-6-26-144,352-30 637,-2814 113-5856,2710-116 6490,162 1-166,32-1 757,8 0-859,11 1 235,37 2 1410,56-3-1,-2 0-1967,-106-3-12,0 0 0,-1 0 0,1 0 0,-1 0 0,1 0 0,0 0 0,-1 0 0,1 1 0,-1-1 0,1 1 0,-1-1 0,1 1 0,-1 0 0,1 0 0,-1-1 0,1 1 0,-1 0 0,0 0 0,0 0 0,1 0 0,-1 1 0,0-1 0,0 0 0,0 0 0,0 1 0,-1-1 0,1 1 0,0-1 0,0 1 0,-1-1 0,1 1 0,-1-1 0,1 1 0,-1 2 0,0 3 0,0 0 0,-1 1 0,0-1 0,-1 0 0,1 0 0,-5 10 0,1 1 0,-9 38 0,3 0 0,2 1 0,3 1 0,2-1 0,2 1 0,4 0 0,1-1 0,13 62 0,-2-50 0,3 0 0,3-2 0,2 0 0,4-1 0,2-2 0,47 77 0,-57-110 0,2-2 0,1 0 0,1-1 0,51 50 0,-61-67 0,2 0 0,-1 0 0,1-1 0,1-1 0,0-1 0,0 0 0,1-1 0,0 0 0,0-1 0,0-1 0,1-1 0,22 4 0,-3-6 20,-1-1 0,1-2-1,0-1 1,61-12 0,138-45-940,-199 49 376,67-20-6282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01.078"/>
    </inkml:context>
    <inkml:brush xml:id="br0">
      <inkml:brushProperty name="width" value="0.05" units="cm"/>
      <inkml:brushProperty name="height" value="0.05" units="cm"/>
    </inkml:brush>
  </inkml:definitions>
  <inkml:trace contextRef="#ctx0" brushRef="#br0">42 382 24575,'0'-1'0,"0"0"0,0-1 0,0 1 0,-1-1 0,1 1 0,0 0 0,-1-1 0,1 1 0,-1 0 0,0 0 0,1-1 0,-1 1 0,0 0 0,1 0 0,-1 0 0,0 0 0,0 0 0,0 0 0,0 0 0,0 0 0,0 0 0,0 1 0,-1-1 0,1 0 0,-1 0 0,1 1 0,0 0 0,0 0 0,1 0 0,-1-1 0,0 1 0,0 0 0,1 1 0,-1-1 0,0 0 0,0 0 0,1 0 0,-1 0 0,0 1 0,0-1 0,1 0 0,-1 0 0,0 1 0,1-1 0,-1 1 0,0-1 0,1 1 0,-1-1 0,1 1 0,-1-1 0,1 1 0,-1-1 0,1 1 0,-1 0 0,1-1 0,0 1 0,-1-1 0,1 1 0,0 0 0,-1 0 0,1-1 0,0 1 0,0 0 0,0 0 0,0-1 0,0 1 0,0 0 0,0 0 0,0-1 0,0 1 0,0 0 0,0 1 0,0 13 0,1 0 0,0 0 0,1 1 0,7 27 0,23 59 0,-29-94 0,9 31 0,19 48 0,-27-77 0,0-1 0,1 0 0,0 1 0,1-2 0,0 1 0,8 9 0,-12-16 0,-1-1 0,1 1 0,0-1 0,-1 0 0,1 0 0,0 0 0,0 0 0,0 0 0,0 0 0,0 0 0,0 0 0,0-1 0,0 1 0,0-1 0,0 0 0,0 1 0,0-1 0,0 0 0,3 0 0,0-1 0,-1 0 0,1 0 0,-1 0 0,0-1 0,1 0 0,-1 1 0,0-1 0,6-5 0,5-4 0,0 0 0,-1-1 0,17-20 0,-30 31 0,95-111 0,126-191 0,-50 63 0,-169 236 0,3-4 0,0 0 0,0 0 0,0 1 0,1 0 0,1 0 0,8-6 0,-6 11-1365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01.577"/>
    </inkml:context>
    <inkml:brush xml:id="br0">
      <inkml:brushProperty name="width" value="0.05" units="cm"/>
      <inkml:brushProperty name="height" value="0.05" units="cm"/>
    </inkml:brush>
  </inkml:definitions>
  <inkml:trace contextRef="#ctx0" brushRef="#br0">0 440 24575,'4'4'0,"1"-1"0,-1 1 0,1-1 0,0 0 0,0-1 0,0 1 0,5 1 0,-5-2 0,-1 0 0,0-1 0,0 1 0,-1 0 0,1 1 0,0-1 0,-1 1 0,1-1 0,-1 1 0,0 0 0,0 1 0,0-1 0,4 5 0,-3 3 0,0 0 0,-1-1 0,0 1 0,0 0 0,-1 1 0,0-1 0,-1 13 0,4 16 0,-4-31 0,1 0 0,0 0 0,0 0 0,1 0 0,0 0 0,0 0 0,6 8 0,-8-15 0,1 0 0,-1 0 0,1 0 0,0 0 0,0 0 0,0-1 0,0 1 0,0-1 0,0 1 0,0-1 0,0 0 0,1 1 0,-1-1 0,0-1 0,1 1 0,-1 0 0,1 0 0,-1-1 0,1 0 0,-1 1 0,1-1 0,0 0 0,-1 0 0,1 0 0,-1-1 0,1 1 0,-1-1 0,1 1 0,-1-1 0,5-2 0,22-8 0,-1-2 0,-1-2 0,0 0 0,-1-2 0,32-25 0,-10 7 0,695-565-1365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0.418"/>
    </inkml:context>
    <inkml:brush xml:id="br0">
      <inkml:brushProperty name="width" value="0.05" units="cm"/>
      <inkml:brushProperty name="height" value="0.05" units="cm"/>
    </inkml:brush>
  </inkml:definitions>
  <inkml:trace contextRef="#ctx0" brushRef="#br0">1150 1 24575,'-36'0'0,"-229"7"0,221-3 0,0 2 0,0 3 0,-83 25 0,87-18 0,0 1 0,2 1 0,0 2 0,1 2 0,2 2 0,0 1 0,1 1 0,2 2 0,-45 49 0,57-54 0,1 1 0,1 1 0,1 1 0,1 1 0,1 0 0,2 1 0,0 0 0,2 1 0,2 0 0,0 1 0,2 0 0,1 0 0,-4 61 0,10-72 0,0 0 0,1 1 0,1-1 0,0 0 0,2 0 0,0 0 0,1 0 0,1-1 0,1 0 0,1 0 0,0 0 0,1-1 0,1 0 0,0-1 0,1 0 0,1-1 0,1 0 0,0-1 0,1-1 0,0 0 0,1 0 0,1-2 0,0 0 0,0 0 0,1-2 0,0 0 0,1-1 0,21 7 0,-4-5 0,0-2 0,1-2 0,-1-1 0,1-2 0,0-1 0,0-2 0,55-6 0,-40-1 0,-1-2 0,0-2 0,-1-3 0,82-33 0,-94 30-341,-2-1 0,0-3-1,39-29 1,-7-3-6485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0.855"/>
    </inkml:context>
    <inkml:brush xml:id="br0">
      <inkml:brushProperty name="width" value="0.05" units="cm"/>
      <inkml:brushProperty name="height" value="0.05" units="cm"/>
    </inkml:brush>
  </inkml:definitions>
  <inkml:trace contextRef="#ctx0" brushRef="#br0">640 84 24575,'0'-3'0,"0"0"0,0-1 0,0 1 0,-1 0 0,1 0 0,-1-1 0,1 1 0,-1 0 0,0 0 0,0 0 0,-1 0 0,1 0 0,-1 0 0,1 0 0,-1 0 0,0 1 0,0-1 0,0 0 0,0 1 0,-1 0 0,1 0 0,-1-1 0,1 1 0,-1 1 0,0-1 0,0 0 0,0 1 0,0-1 0,0 1 0,0 0 0,0 0 0,0 0 0,0 1 0,-1-1 0,-2 0 0,-4 1 0,1 0 0,0 0 0,0 0 0,-1 2 0,1-1 0,0 1 0,0 0 0,0 1 0,0 0 0,1 0 0,-13 7 0,-6 7 0,1 1 0,0 1 0,2 1 0,0 1 0,2 2 0,0 0 0,1 1 0,-30 46 0,18-16 0,1 1 0,4 2 0,-31 83 0,47-110 0,2 1 0,2 0 0,1 1 0,1 0 0,1 0 0,2 0 0,2 0 0,2 36 0,0-55 0,0-1 0,1 1 0,1-1 0,0 0 0,0 1 0,1-1 0,1-1 0,0 1 0,1-1 0,0 0 0,1 0 0,0 0 0,0-1 0,1 0 0,1-1 0,-1 0 0,2 0 0,-1-1 0,1 0 0,0 0 0,1-1 0,0-1 0,16 8 0,0-4 0,0 0 0,0-3 0,1 0 0,0-1 0,0-2 0,1-1 0,-1-1 0,1-1 0,31-4 0,-14-2 0,1-1 0,-2-3 0,1-1 0,79-31 0,-30-2-1365,-16 1-5461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1.259"/>
    </inkml:context>
    <inkml:brush xml:id="br0">
      <inkml:brushProperty name="width" value="0.05" units="cm"/>
      <inkml:brushProperty name="height" value="0.05" units="cm"/>
    </inkml:brush>
  </inkml:definitions>
  <inkml:trace contextRef="#ctx0" brushRef="#br0">307 1 24575,'-14'0'0,"-19"0"0,-12 0 0,-8 4 0,-5 3 0,8 3 0,12 6 0,22-1 0,23-2 0,20-3 0,19-4 0,15-8 0,17-8 0,-6-2-8191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1.618"/>
    </inkml:context>
    <inkml:brush xml:id="br0">
      <inkml:brushProperty name="width" value="0.05" units="cm"/>
      <inkml:brushProperty name="height" value="0.05" units="cm"/>
    </inkml:brush>
  </inkml:definitions>
  <inkml:trace contextRef="#ctx0" brushRef="#br0">2 789 24575,'-1'-12'0,"1"-13"0,2 20 0,2 13 0,208 589 0,-166-457 0,-17-36 0,-78-253 0,6-3 0,8-1 0,-26-244 0,55 322 0,6-152 0,3 197 0,0 1 0,2-1 0,1 1 0,1 0 0,2 1 0,1-1 0,1 2 0,15-28 0,-19 44 0,0 0 0,0 0 0,1 1 0,1 0 0,0 0 0,0 1 0,1 0 0,0 1 0,0 0 0,1 1 0,0 0 0,24-11 0,-20 12 0,2 1 0,-1 0 0,0 1 0,1 1 0,0 1 0,0 0 0,0 1 0,0 1 0,19 2 0,-6 2 0,0 1 0,0 2 0,-1 0 0,0 2 0,0 2 0,-1 0 0,0 2 0,-1 1 0,-1 1 0,44 33 0,-53-35 0,-2 1 0,0 0 0,-1 1 0,0 1 0,-1 0 0,-1 1 0,0 0 0,17 36 0,-24-42 0,-1 1 0,0 0 0,0 0 0,-1 0 0,-1 1 0,0-1 0,0 1 0,-1-1 0,-1 1 0,0-1 0,-1 1 0,0-1 0,-1 1 0,-1-1 0,-6 23 0,-1-14 0,0 0 0,-1 0 0,-1-1 0,-1 0 0,0-1 0,-2 0 0,0-2 0,-1 0 0,-34 28 0,2-7 0,-1-3 0,-87 47 0,-40 6 0,142-74 0,-2-1 0,0-1 0,-42 7 0,73-18 0,1 0 0,-1 0 0,0 0 0,0 0 0,0-1 0,0 0 0,0 0 0,0 0 0,0-1 0,0 0 0,1 1 0,-1-2 0,-9-2 0,14 4 0,0 0 0,-1-1 0,1 1 0,0 0 0,-1-1 0,1 1 0,0 0 0,0-1 0,-1 1 0,1 0 0,0-1 0,0 1 0,0-1 0,0 1 0,-1 0 0,1-1 0,0 1 0,0-1 0,0 1 0,0 0 0,0-1 0,0 1 0,0-1 0,0 1 0,0-1 0,0 1 0,0 0 0,0-1 0,0 1 0,1-1 0,-1 1 0,0 0 0,0-1 0,0 1 0,1-1 0,-1 1 0,0 0 0,0-1 0,1 1 0,-1 0 0,0-1 0,1 1 0,0-1 0,17-12 0,-4 7 0,0 0 0,0 1 0,1 0 0,0 1 0,0 1 0,0 0 0,0 1 0,1 0 0,-1 2 0,0 0 0,1 0 0,15 4 0,2 1 0,1 1 0,-1 2 0,-1 1 0,47 20 0,-31-6 0,-1 1 0,-2 2 0,60 45 0,116 111 0,-142-119-1365,-48-43-5461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1.991"/>
    </inkml:context>
    <inkml:brush xml:id="br0">
      <inkml:brushProperty name="width" value="0.05" units="cm"/>
      <inkml:brushProperty name="height" value="0.05" units="cm"/>
    </inkml:brush>
  </inkml:definitions>
  <inkml:trace contextRef="#ctx0" brushRef="#br0">376 180 24575,'2'-42'0,"-1"29"0,0-1 0,-1 1 0,0-1 0,-1 1 0,-1-1 0,-4-18 0,5 31 0,1-1 0,0 1 0,-1 0 0,0-1 0,1 1 0,-1 0 0,0 0 0,1 0 0,-1 0 0,0 0 0,0 0 0,0 0 0,0 0 0,0 0 0,0 0 0,0 0 0,0 0 0,-1 1 0,1-1 0,0 1 0,0-1 0,-1 1 0,1-1 0,0 1 0,-1-1 0,1 1 0,0 0 0,-1 0 0,1 0 0,0 0 0,-1 0 0,1 0 0,-1 0 0,1 0 0,0 1 0,-1-1 0,1 0 0,-2 2 0,-4 0 0,0 2 0,1-1 0,-1 1 0,1 0 0,0 0 0,-6 5 0,-15 14 0,2 1 0,0 1 0,2 1 0,0 1 0,2 1 0,2 1 0,0 1 0,2 0 0,1 1 0,-13 37 0,22-48 0,1 1 0,0 1 0,2-1 0,0 1 0,1 0 0,2 0 0,1 33 0,1-39 0,1-1 0,1 0 0,0 0 0,1 0 0,1 0 0,0 0 0,1-1 0,1 0 0,0 0 0,1-1 0,14 19 0,-14-21 0,1-1 0,1 0 0,0-1 0,0 0 0,1 0 0,0-1 0,0 0 0,1-1 0,0-1 0,0 0 0,24 8 0,-19-9 0,0-1 0,0 0 0,1-1 0,-1-1 0,1-1 0,-1-1 0,1 0 0,29-5 0,-29 3 0,-1-2 0,1 0 0,-1-1 0,0 0 0,-1-1 0,1-2 0,-1 1 0,0-2 0,-1 0 0,0-1 0,-1 0 0,0-1 0,0-1 0,-1 0 0,-1-1 0,0 0 0,-1-1 0,0 0 0,10-19 0,-12 12 0,-1 1 0,0-2 0,-2 1 0,0-1 0,-2 0 0,0 0 0,-1-1 0,-2 1 0,0-1 0,-1 1 0,-2-1 0,0 1 0,-7-30 0,5 33 0,0 1 0,-1 0 0,-1 1 0,-1-1 0,-1 1 0,0 1 0,-1-1 0,0 1 0,-2 1 0,0 0 0,0 0 0,-1 1 0,-1 1 0,-1 0 0,0 1 0,-22-16 0,27 23 9,0 0-1,0 1 1,0 0-1,-1 0 1,1 1 0,-1 0-1,0 1 1,0 0-1,0 1 1,0 0-1,0 0 1,0 1-1,-19 2 1,16 0-144,1 1 0,-1 0 0,1 1 0,0 1 0,0-1 0,1 2 0,-1 0 0,1 0 0,0 1 0,-13 11 0,2 1-6691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2.440"/>
    </inkml:context>
    <inkml:brush xml:id="br0">
      <inkml:brushProperty name="width" value="0.05" units="cm"/>
      <inkml:brushProperty name="height" value="0.05" units="cm"/>
    </inkml:brush>
  </inkml:definitions>
  <inkml:trace contextRef="#ctx0" brushRef="#br0">173 359 24575,'0'0'0,"0"0"0,-1-1 0,1 1 0,0 0 0,0 0 0,-1-1 0,1 1 0,0 0 0,0 0 0,-1-1 0,1 1 0,0 0 0,-1 0 0,1 0 0,0-1 0,-1 1 0,1 0 0,-1 0 0,1 0 0,0 0 0,-1 0 0,1 0 0,0 0 0,-1 0 0,1 0 0,-1 0 0,1 0 0,0 0 0,-1 0 0,1 0 0,0 0 0,-1 0 0,1 1 0,0-1 0,-1 0 0,1 0 0,0 0 0,-1 1 0,1-1 0,0 0 0,-1 1 0,-7 18 0,4 26 0,7-16 0,1 0 0,1-1 0,12 39 0,2 11 0,-10-32 0,17 99 0,-54-238 0,6 19 0,-11-34 0,5-1 0,-14-117 0,40 211 0,1-1 0,0 0 0,2 1 0,0-1 0,0 1 0,2-1 0,4-17 0,-6 28 0,1 0 0,0 0 0,0 0 0,0 0 0,0 1 0,1-1 0,0 1 0,0 0 0,0-1 0,0 1 0,1 1 0,-1-1 0,1 0 0,0 1 0,0 0 0,1 0 0,-1 0 0,1 0 0,-1 1 0,1 0 0,0 0 0,0 0 0,0 0 0,10-1 0,-3 2 0,0 0 0,-1 1 0,1 0 0,0 1 0,0 1 0,0 0 0,-1 0 0,1 1 0,-1 1 0,1 0 0,-1 0 0,0 1 0,-1 1 0,12 7 0,-9-5 0,0 1 0,-1 1 0,-1-1 0,1 2 0,-2 0 0,1 0 0,-2 1 0,1 0 0,-2 1 0,12 21 0,-17-28 0,0 0 0,-1 0 0,0 0 0,-1 0 0,1 0 0,-1 1 0,0-1 0,-1 1 0,1-1 0,-1 1 0,-1-1 0,1 1 0,-1-1 0,0 1 0,0-1 0,-1 0 0,0 0 0,0 0 0,-1 0 0,1 0 0,-1 0 0,-1 0 0,1-1 0,-1 1 0,0-1 0,-6 6 0,-4 4 0,-1-1 0,0-1 0,-1 0 0,-1-1 0,0-1 0,0-1 0,-23 11 0,2-5-273,-1-1 0,0-1 0,-1-3 0,-48 8 0,14-7-6553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2.394"/>
    </inkml:context>
    <inkml:brush xml:id="br0">
      <inkml:brushProperty name="width" value="0.05" units="cm"/>
      <inkml:brushProperty name="height" value="0.05" units="cm"/>
    </inkml:brush>
  </inkml:definitions>
  <inkml:trace contextRef="#ctx0" brushRef="#br0">106 73 24575,'1'-17'0,"-1"12"0,1 1 0,-1 0 0,0 0 0,-1-1 0,1 1 0,-1 0 0,1 0 0,-1-1 0,-3-6 0,4 10 0,0 1 0,-1 0 0,1-1 0,0 1 0,-1 0 0,1-1 0,0 1 0,-1 0 0,1 0 0,0-1 0,-1 1 0,1 0 0,0 0 0,-1 0 0,1-1 0,-1 1 0,1 0 0,-1 0 0,1 0 0,0 0 0,-1 0 0,1 0 0,-1 0 0,1 0 0,-1 0 0,1 0 0,0 0 0,-1 0 0,1 0 0,-1 0 0,1 0 0,-1 1 0,1-1 0,0 0 0,-1 0 0,1 0 0,-1 1 0,1-1 0,0 0 0,-1 1 0,1-1 0,0 0 0,0 0 0,-1 1 0,1-1 0,0 1 0,-1-1 0,-13 19 0,14-19 0,-10 16 0,1 0 0,1 1 0,1 0 0,0 1 0,1-1 0,1 1 0,1 1 0,-3 26 0,4-16 0,1 0 0,2 0 0,1 1 0,7 48 0,-4-57 0,1 0 0,1 0 0,0-1 0,2 0 0,0-1 0,2 1 0,0-2 0,0 1 0,2-1 0,14 17 0,-14-22 0,1 0 0,0 0 0,0-1 0,1-1 0,1 0 0,0-1 0,0 0 0,1-2 0,1 0 0,-1 0 0,1-2 0,22 7 0,-19-9 0,0 0 0,0-1 0,0-1 0,1-1 0,-1-1 0,1-1 0,-1-1 0,1 0 0,-1-1 0,25-8 0,-32 7 0,1-1 0,-1 0 0,0-1 0,-1 0 0,1-1 0,-1 0 0,0-1 0,-1 0 0,0-1 0,0 0 0,-1-1 0,0 0 0,-1-1 0,0 0 0,13-20 0,-17 21 0,-1 1 0,0-1 0,0 1 0,-1-1 0,0 0 0,-1 0 0,0-1 0,0 1 0,-1 0 0,-1-1 0,0-10 0,-1 6 0,-1 1 0,-1-1 0,0 1 0,-1 0 0,0 0 0,-1 0 0,-8-15 0,-1 4 0,0 1 0,-2 0 0,-1 1 0,-1 1 0,0 0 0,-2 1 0,-34-27 0,32 31 0,0 0 0,-1 2 0,-1 0 0,-1 2 0,-49-19 0,56 25 0,0 2 0,-1 0 0,0 2 0,1 0 0,-1 1 0,0 0 0,0 2 0,0 0 0,-28 4 0,40-3 14,1 1-1,-1-1 0,1 1 0,0 0 1,0 1-1,0-1 0,0 1 1,-7 5-1,11-7-81,0 1 1,0-1-1,0 1 1,0 0-1,0 0 1,0 0-1,1 0 1,-1 0-1,1 1 1,-1-1-1,1 0 1,0 1-1,0-1 1,0 1-1,0-1 1,0 1-1,0 0 1,1-1-1,0 1 1,-1 0-1,1 3 1,3 18-6759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2.779"/>
    </inkml:context>
    <inkml:brush xml:id="br0">
      <inkml:brushProperty name="width" value="0.05" units="cm"/>
      <inkml:brushProperty name="height" value="0.05" units="cm"/>
    </inkml:brush>
  </inkml:definitions>
  <inkml:trace contextRef="#ctx0" brushRef="#br0">310 228 24575,'8'-16'0,"0"-1"0,-1 0 0,-1 0 0,3-19 0,-7 30 0,-1 1 0,0-1 0,-1 1 0,1-1 0,-1 0 0,0 1 0,-1-1 0,1 1 0,-1-1 0,0 0 0,-1 1 0,1-1 0,-1 1 0,0 0 0,-1 0 0,-5-10 0,7 13 0,0 1 0,0-1 0,0 1 0,-1-1 0,1 1 0,-1 0 0,1-1 0,-1 1 0,1 0 0,-1 0 0,0 0 0,0 0 0,1 0 0,-1 1 0,0-1 0,0 1 0,0-1 0,0 1 0,0-1 0,0 1 0,0 0 0,-2 0 0,0 1 0,0-1 0,0 1 0,0 0 0,0 1 0,0-1 0,0 1 0,0-1 0,1 1 0,-1 0 0,-3 4 0,-5 3 0,0 0 0,1 1 0,1 1 0,-18 23 0,8-5 0,2 1 0,1 1 0,1 0 0,-14 43 0,11-19 0,-21 102 0,35-129 0,1 1 0,2-1 0,0 1 0,2-1 0,1 1 0,2-1 0,0 1 0,2-1 0,1 0 0,2-1 0,12 34 0,-12-43 0,0 0 0,2-1 0,0 0 0,0 0 0,2-1 0,0 0 0,1-1 0,0 0 0,1-2 0,1 1 0,0-2 0,1 0 0,0 0 0,1-2 0,0 0 0,37 15 0,-37-19 0,1-1 0,-1 0 0,1-1 0,0-1 0,1-1 0,-1 0 0,0-1 0,1-2 0,-1 1 0,1-2 0,-1-1 0,0 0 0,19-6 0,-24 5 0,0-1 0,-1 0 0,0-1 0,0 0 0,0 0 0,-1-1 0,0-1 0,0 0 0,-1-1 0,0 0 0,-1 0 0,0-1 0,0 0 0,-1-1 0,0 0 0,-1 0 0,0-1 0,8-19 0,-11 19 0,1-1 0,-2 0 0,0 0 0,0 0 0,-2 0 0,1-1 0,-2 1 0,0 0 0,0-1 0,-1 1 0,-1 0 0,0-1 0,-1 1 0,-5-17 0,5 24 0,1 0 0,-1 0 0,0 0 0,0 0 0,0 0 0,-1 1 0,0-1 0,0 1 0,-1 0 0,1 0 0,-1 1 0,0-1 0,0 1 0,-1 0 0,1 1 0,-1-1 0,0 1 0,0 0 0,0 0 0,0 1 0,0 0 0,-1 0 0,1 0 0,-1 1 0,1 0 0,-1 0 0,0 1 0,1 0 0,-1 0 0,-8 2 0,-1 0 17,0 1 0,1 0 0,-1 2 0,1 0 0,0 0 0,-17 10 0,0 2-759,-47 34 0,26-12-6084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3.279"/>
    </inkml:context>
    <inkml:brush xml:id="br0">
      <inkml:brushProperty name="width" value="0.05" units="cm"/>
      <inkml:brushProperty name="height" value="0.05" units="cm"/>
    </inkml:brush>
  </inkml:definitions>
  <inkml:trace contextRef="#ctx0" brushRef="#br0">183 1698 24575,'-56'17'0,"43"-12"0,-1-1 0,0 0 0,0 0 0,0-2 0,-28 3 0,41-5 0,0 0 0,0 0 0,1 0 0,-1 0 0,0 0 0,0 0 0,1-1 0,-1 1 0,0 0 0,0 0 0,1 0 0,-1-1 0,0 1 0,0 0 0,1-1 0,-1 1 0,1-1 0,-1 1 0,-1-2 0,3 2 0,-1-1 0,0 1 0,0-1 0,0 0 0,0 1 0,0-1 0,1 1 0,-1-1 0,0 0 0,0 1 0,1-1 0,-1 1 0,0-1 0,1 1 0,-1-1 0,1 1 0,-1-1 0,1 1 0,-1 0 0,1-1 0,-1 1 0,1 0 0,-1-1 0,1 1 0,-1 0 0,1-1 0,0 1 0,17-9 0,1 0 0,0 1 0,33-9 0,-32 11 0,714-175-1688,-629 158 818,257-54 358,71-11-334,71-9-2540,71-7 2540,64-5 165,2250-306-5567,8 85 5150,-2360 274 1098,-87 7 159,-89 10 479,-85 8-118,-222 25-146,222-29 1672,-207 21 407,-68 14-2367,0 0 0,0 0-1,0 0 1,0 0 0,0-1-1,0 1 1,0 0 0,1-1-1,-1 1 1,0-1 0,0 1-1,0-1 1,-1 0 0,1 1-1,0-1 1,0 0 0,1 0 0,-19-4 2899,-15 2-1534,-1 3-1,-37 3 0,-20 6-1899,33-2-6187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4.434"/>
    </inkml:context>
    <inkml:brush xml:id="br0">
      <inkml:brushProperty name="width" value="0.05" units="cm"/>
      <inkml:brushProperty name="height" value="0.05" units="cm"/>
    </inkml:brush>
  </inkml:definitions>
  <inkml:trace contextRef="#ctx0" brushRef="#br0">1437 369 24575,'3'-4'0,"0"0"0,0 0 0,-1-1 0,1 1 0,-1-1 0,0 0 0,0 0 0,-1 0 0,1 0 0,-1 0 0,0 0 0,-1 0 0,1 0 0,-1-7 0,0 1 0,0 0 0,-1-1 0,0 1 0,-1 0 0,-4-16 0,5 24 0,0-1 0,-1 1 0,1 0 0,-1-1 0,0 1 0,0 0 0,0 0 0,-1 0 0,1 1 0,-1-1 0,0 1 0,1-1 0,-1 1 0,0 0 0,0 0 0,-1 0 0,1 0 0,0 0 0,-1 1 0,1 0 0,-1-1 0,1 1 0,-1 1 0,1-1 0,-1 0 0,0 1 0,-5 0 0,-8 0 0,-1 0 0,0 2 0,1 0 0,-24 6 0,-9 5 0,1 2 0,0 2 0,1 2 0,1 2 0,-71 44 0,32-9 0,-145 123 0,163-120-71,3 3 0,2 3 0,4 2 0,2 3 0,-48 80 0,79-107 33,2 2 0,2 1 1,3 0-1,-18 59 0,27-67 49,2 0 0,1 1 0,2 0-1,1 0 1,3 0 0,3 43 0,2-39-11,2 0 0,2-1 0,2 1 0,2-2 0,23 58 0,-11-47 0,1-1 0,3-1 0,56 75 0,-27-53 0,4-3 0,3-3 0,2-3 0,3-2 0,80 53 0,-65-57-380,123 64 0,-146-91 307,1-2 0,1-4 0,74 19 1,-95-33 61,0-2-1,0-1 1,1-3 0,-1-1 0,82-5-1,-91-2 3,0-1-1,-1-2 0,1-1 0,-2-2 0,1 0 0,-1-3 0,-1 0 0,41-25 0,-24 6-76,0-2-1,-2-1 0,-2-3 0,-1-2 0,-2-1 1,47-64-1,-15 5 25,114-209 1,-111 160-343,67-186-1,-105 228 462,-5-2-1,31-187 1,-57 249 23,-1 1 1,-3-1-1,-2 0 1,-2 0-1,-1 0 1,-3 1-1,-21-83 1,17 97-84,-2-1-1,-1 2 1,-1 0 0,-2 0-1,-1 1 1,-1 1-1,-2 1 1,-1 1 0,-1 0-1,-1 2 1,-34-30 0,14 21 3,-1 2 0,-1 2 0,-2 2 0,0 3 0,-2 1 0,-1 2 0,-1 3 0,0 2 0,-60-12 0,9 9 0,0 5 0,-1 4 0,-191 5 0,70 26-947,138-5-3785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5.462"/>
    </inkml:context>
    <inkml:brush xml:id="br0">
      <inkml:brushProperty name="width" value="0.05" units="cm"/>
      <inkml:brushProperty name="height" value="0.05" units="cm"/>
    </inkml:brush>
  </inkml:definitions>
  <inkml:trace contextRef="#ctx0" brushRef="#br0">12 2208 24575,'0'0'0,"-1"0"0,1 0 0,-1 0 0,1 0 0,0 0 0,-1 0 0,1 0 0,-1 0 0,1 0 0,0 0 0,-1 0 0,1 0 0,-1 0 0,1 0 0,0 0 0,-1-1 0,1 1 0,0 0 0,-1 0 0,1 0 0,0-1 0,-1 1 0,1 0 0,0-1 0,0 1 0,-1 0 0,1-1 0,0 1 0,0 0 0,-1-1 0,1 1 0,0 0 0,0-1 0,0 1 0,0 0 0,0-1 0,0 1 0,-1-1 0,1 1 0,0 0 0,0-1 0,0 1 0,0-1 0,1 1 0,-1 0 0,0-1 0,0 1 0,0-1 0,0 1 0,0 0 0,0-1 0,1 1 0,-1 0 0,0-1 0,0 1 0,0 0 0,1-1 0,-1 1 0,0 0 0,1-1 0,16-21 0,49-53 0,-4-4 0,67-106 0,75-192 0,-18-41-184,144-280-201,-287 620 385,3 2 0,74-91 0,-105 151-1270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6.022"/>
    </inkml:context>
    <inkml:brush xml:id="br0">
      <inkml:brushProperty name="width" value="0.05" units="cm"/>
      <inkml:brushProperty name="height" value="0.05" units="cm"/>
    </inkml:brush>
  </inkml:definitions>
  <inkml:trace contextRef="#ctx0" brushRef="#br0">0 123 24575,'1'-6'0,"0"0"0,0 0 0,0 0 0,1 0 0,3-9 0,5-19 0,-8 15 0,1-5 0,0 25 0,1 15 0,51 243 0,70 374 0,-105-517-43,21 160-1279,-39-247-5504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6.649"/>
    </inkml:context>
    <inkml:brush xml:id="br0">
      <inkml:brushProperty name="width" value="0.05" units="cm"/>
      <inkml:brushProperty name="height" value="0.05" units="cm"/>
    </inkml:brush>
  </inkml:definitions>
  <inkml:trace contextRef="#ctx0" brushRef="#br0">53 85 24575,'0'-16'0,"1"12"0,-1-1 0,1 1 0,-1-1 0,0 1 0,0 0 0,-1-1 0,1 1 0,-1 0 0,0-1 0,0 1 0,-1 0 0,1 0 0,-5-8 0,6 12 0,-1 0 0,1 0 0,0 0 0,-1 0 0,1 0 0,0 0 0,-1 0 0,1 0 0,0 0 0,-1 0 0,1 0 0,0 0 0,-1 0 0,1 0 0,0 0 0,-1 0 0,1 0 0,0 0 0,-1 1 0,1-1 0,0 0 0,0 0 0,-1 0 0,1 1 0,0-1 0,0 0 0,-1 0 0,1 1 0,0-1 0,0 0 0,0 0 0,-1 1 0,1-1 0,0 0 0,0 1 0,0-1 0,0 0 0,0 1 0,0-1 0,0 0 0,-1 1 0,-6 18 0,6-18 0,-4 18 0,0 0 0,1 0 0,0 0 0,2 1 0,1-1 0,0 1 0,1-1 0,1 1 0,1-1 0,1 1 0,0-1 0,2 0 0,0 0 0,1 0 0,1-1 0,0 0 0,2 0 0,0-1 0,1 0 0,0-1 0,2 0 0,0 0 0,1-2 0,0 1 0,1-2 0,0 1 0,1-2 0,1 0 0,0-1 0,21 11 0,-21-15 0,1 0 0,0 0 0,1-2 0,-1 0 0,1-1 0,0 0 0,0-2 0,0 0 0,1-1 0,20-2 0,-31 0 0,1 0 0,0 0 0,-1-1 0,1 0 0,-1 0 0,0-1 0,0 0 0,0-1 0,0 0 0,-1 0 0,1 0 0,-1-1 0,0 0 0,0-1 0,-1 1 0,0-1 0,0-1 0,0 1 0,0-1 0,-1 0 0,-1 0 0,1-1 0,3-7 0,-1-3 0,-1 1 0,0-1 0,-2 0 0,0-1 0,-1 1 0,1-23 0,-5-110 0,0 137 0,0 20 0,-1 28 0,4 108 0,7 1 0,35 191 0,89 277 0,-122-566 0,1 0 0,11 82 0,-22-116 0,0 1 0,0-1 0,-2 0 0,1 1 0,-1-1 0,-1 0 0,0 0 0,-1 0 0,0 0 0,0 0 0,-1 0 0,-9 17 0,9-23 0,1-1 0,0 1 0,-1-1 0,0 1 0,0-1 0,-1 0 0,1-1 0,-1 1 0,1-1 0,-1 0 0,0 0 0,-1 0 0,1-1 0,0 1 0,-1-1 0,1-1 0,-1 1 0,0-1 0,1 0 0,-1 0 0,0-1 0,0 0 0,1 0 0,-1 0 0,0 0 0,0-1 0,0 0 0,1 0 0,-7-3 0,-3-1 0,0 0 0,0-1 0,0-1 0,1 0 0,0-1 0,0 0 0,1-2 0,0 1 0,-16-17 0,10 6 0,0-1 0,2 0 0,0-2 0,1 0 0,2-1 0,0 0 0,2-1 0,1-1 0,0 0 0,2 0 0,1-1 0,-7-44 0,13 53 0,1 0 0,0 0 0,1 1 0,1-1 0,0 0 0,2 1 0,0-1 0,1 1 0,6-19 0,-4 22 0,0 1 0,0 0 0,2 0 0,-1 0 0,1 1 0,1 0 0,0 1 0,1 0 0,0 0 0,1 1 0,0 1 0,14-10 0,-8 8 14,0 1-1,1 1 0,0 1 0,1 0 1,0 1-1,0 1 0,0 1 1,31-4-1,-22 6-261,0 0 1,0 2-1,0 1 1,1 2-1,39 6 1,-31 0-6579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7.455"/>
    </inkml:context>
    <inkml:brush xml:id="br0">
      <inkml:brushProperty name="width" value="0.05" units="cm"/>
      <inkml:brushProperty name="height" value="0.05" units="cm"/>
    </inkml:brush>
  </inkml:definitions>
  <inkml:trace contextRef="#ctx0" brushRef="#br0">1590 325 24575,'-13'-18'0,"0"0"0,-1 1 0,-1 1 0,-1 0 0,0 0 0,-1 2 0,0 0 0,-1 1 0,-1 1 0,-34-17 0,35 22 0,0 0 0,-1 1 0,0 0 0,0 2 0,-1 0 0,1 2 0,-1 0 0,0 1 0,1 1 0,-1 0 0,0 2 0,-24 5 0,6 2-29,0 2-1,1 2 1,1 1-1,0 2 0,1 1 1,1 2-1,0 1 1,2 2-1,-35 29 1,8 0-45,3 3 0,1 2 0,-75 102 0,79-85 74,3 3 0,3 1 0,4 3 0,3 1 0,4 2 0,4 1 0,-24 104 0,28-64 0,4 1 0,6 0 0,6 1 0,8 191 0,7-234 0,3 0 0,4 0 0,4-1 0,3-1 0,47 126 0,-41-149 0,1-1 0,3 0 0,3-2 0,2-2 0,2-1 0,3-2 0,1-1 0,48 42 0,-14-23 0,3-4 0,111 71 0,-121-93 0,2-3 0,2-4 0,107 39 0,-127-57 0,1-3 0,1-2 0,0-3 0,0-1 0,1-4 0,0-1 0,0-3 0,98-12 0,-88 1 0,-1-2 0,0-4 0,-1-2 0,-1-2 0,-1-3 0,-1-3 0,56-36 0,13-17 0,-4-5 0,-5-5 0,185-180 0,-241 206 0,-4-2 0,-2-2 0,73-117 0,-104 141 0,-2-1 0,-2-1 0,-2-1 0,-2-1 0,-2-1 0,-2 0 0,11-82 0,-18 56 0,-3-1 0,-3 1 0,-4 0 0,-25-146 0,-1 85 0,-81-234 0,78 282-53,-4 2 0,-4 1 0,-4 3 1,-80-117-1,88 151 23,-1 1 1,-2 3 0,-3 1-1,-1 2 1,-2 2-1,-1 2 1,-2 2 0,-64-35-1,28 28 88,-1 4-1,-2 3 1,-2 4-1,-145-30 1,-375-30 230,601 90-240,1 0 0,-1 1 0,1 0 1,-1 0-1,1 0 0,-1 1 1,-8 2-1,13-2-39,0 1-1,0-1 1,0 1 0,0-1 0,0 1 0,0 0-1,0 0 1,0 1 0,1-1 0,-1 0 0,1 1-1,0-1 1,0 1 0,0 0 0,0 0 0,0 0-1,-2 5 1,-4 8-179,0 0-1,1 1 0,1-1 1,0 2-1,1-1 0,1 0 1,-3 33-1,6-27-6655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8.294"/>
    </inkml:context>
    <inkml:brush xml:id="br0">
      <inkml:brushProperty name="width" value="0.05" units="cm"/>
      <inkml:brushProperty name="height" value="0.05" units="cm"/>
    </inkml:brush>
  </inkml:definitions>
  <inkml:trace contextRef="#ctx0" brushRef="#br0">102 72 24575,'-68'-56'0,"67"55"0,0-1 0,0 1 0,-1 0 0,1-1 0,-1 1 0,1 0 0,-1 0 0,0 0 0,1 0 0,-1 0 0,0 0 0,1 1 0,-5-2 0,6 2 0,-1 0 0,1 0 0,-1 1 0,1-1 0,0 0 0,-1 0 0,1 0 0,-1 1 0,1-1 0,0 0 0,-1 0 0,1 1 0,0-1 0,-1 0 0,1 1 0,0-1 0,-1 0 0,1 1 0,0-1 0,0 1 0,-1-1 0,1 0 0,0 1 0,0-1 0,0 1 0,0-1 0,-1 1 0,1-1 0,0 1 0,0-1 0,0 1 0,0-1 0,0 1 0,0 5 0,1 0 0,-1 0 0,1 0 0,0 0 0,1-1 0,-1 1 0,5 9 0,62 130 0,124 191 0,-122-221 0,334 543 0,-269-441 0,-112-180 0,3 1 0,-3 2 0,-1 1 0,19 50 0,-39-88-85,-1 0 0,0 0-1,0 0 1,0 0 0,-1 0-1,1 0 1,-1 0 0,0 1-1,1-1 1,-1 0 0,-1 0-1,1 0 1,0 0 0,-1 1-1,-1 3 1,-7 6-6741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8.717"/>
    </inkml:context>
    <inkml:brush xml:id="br0">
      <inkml:brushProperty name="width" value="0.05" units="cm"/>
      <inkml:brushProperty name="height" value="0.05" units="cm"/>
    </inkml:brush>
  </inkml:definitions>
  <inkml:trace contextRef="#ctx0" brushRef="#br0">610 55 24575,'0'-1'0,"1"1"0,0-1 0,0 1 0,-1-1 0,1 1 0,0-1 0,-1 0 0,1 1 0,0-1 0,-1 0 0,1 1 0,-1-1 0,1 0 0,-1 0 0,0 0 0,1 0 0,-1 1 0,0-1 0,0 0 0,1 0 0,-1 0 0,0 0 0,0 0 0,0 0 0,0 0 0,0 1 0,0-1 0,0 0 0,-1 0 0,1 0 0,0 0 0,0 0 0,-1 0 0,1 1 0,0-1 0,-1 0 0,1 0 0,-1 0 0,1 1 0,-1-1 0,1 0 0,-1 1 0,0-1 0,1 0 0,-1 1 0,0-1 0,0 1 0,1-1 0,-1 1 0,0-1 0,0 1 0,0 0 0,1-1 0,-1 1 0,-1 0 0,-6-3 0,-1 0 0,1 1 0,0 1 0,-14-2 0,-12 1 0,0 1 0,0 2 0,1 1 0,-45 8 0,23 2 0,-96 32 0,138-40 0,1 1 0,0 0 0,1 1 0,0 1 0,-1-1 0,-13 13 0,22-16 0,0-1 0,1 0 0,-1 1 0,1-1 0,0 1 0,-1-1 0,1 1 0,1 0 0,-1 0 0,0 0 0,1 0 0,-1 1 0,1-1 0,0 0 0,0 1 0,0-1 0,1 0 0,-1 1 0,1-1 0,0 1 0,0-1 0,0 1 0,0-1 0,1 0 0,-1 1 0,1-1 0,0 1 0,0-1 0,2 4 0,3 4 0,0 0 0,0-1 0,1 0 0,1-1 0,0 0 0,0 0 0,1 0 0,0-1 0,0 0 0,1-1 0,13 8 0,18 9 0,67 28 0,-81-40 0,104 44 0,69 32 0,-152-64 0,89 60 0,-124-76 0,-1 2 0,0 0 0,-1 0 0,0 1 0,-1 0 0,15 21 0,-23-29 0,0 0 0,0 0 0,0 0 0,-1 0 0,1 1 0,-1-1 0,0 0 0,0 1 0,0-1 0,-1 1 0,1-1 0,-1 1 0,0-1 0,0 1 0,0-1 0,0 1 0,-1-1 0,1 1 0,-1-1 0,0 1 0,0-1 0,0 1 0,-1-1 0,1 0 0,-1 0 0,1 0 0,-1 0 0,0 0 0,-1 0 0,1 0 0,0-1 0,-1 1 0,1-1 0,-6 4 0,-2 2-170,-1-1-1,0-1 0,-1 0 1,0 0-1,0-1 0,0 0 1,-19 4-1,-36 7-6655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3.594"/>
    </inkml:context>
    <inkml:brush xml:id="br0">
      <inkml:brushProperty name="width" value="0.05" units="cm"/>
      <inkml:brushProperty name="height" value="0.05" units="cm"/>
    </inkml:brush>
  </inkml:definitions>
  <inkml:trace contextRef="#ctx0" brushRef="#br0">29 220 24575,'1'76'0,"-1"89"0,-1-134 0,-2 0 0,-1 0 0,-10 37 0,14-68 0,0 0 0,0 0 0,0-1 0,0 1 0,0 0 0,0 0 0,0 0 0,-1 0 0,1 0 0,0 0 0,0 0 0,0 0 0,0 0 0,0 0 0,0 0 0,0 0 0,0 0 0,0 0 0,0 0 0,0 0 0,0 0 0,0 0 0,0 0 0,0 0 0,-1 0 0,1 0 0,0 0 0,0 0 0,0 0 0,0 0 0,0 0 0,0 0 0,0 0 0,0 0 0,0 0 0,0 0 0,0 0 0,0 0 0,0 0 0,0 0 0,0 0 0,-1 0 0,1 0 0,0 0 0,0 0 0,0 1 0,-2-15 0,0-21 0,2-36 0,3 1 0,4-1 0,2 1 0,21-77 0,-26 135 0,0-1 0,1 1 0,0 0 0,0 0 0,1 1 0,1-1 0,0 1 0,10-10 0,-15 18 0,0 1 0,0 0 0,1-1 0,-1 1 0,1 0 0,0 0 0,0 1 0,0-1 0,0 1 0,0-1 0,0 1 0,0 0 0,0 0 0,0 0 0,5 0 0,-5 1 0,1 0 0,-1 1 0,1-1 0,-1 1 0,1 0 0,-1 0 0,0 0 0,1 0 0,-1 1 0,0-1 0,0 1 0,0 0 0,0 0 0,0 0 0,-1 0 0,1 0 0,3 5 0,8 8 0,-2-1 0,0 2 0,-1 0 0,-1 0 0,0 1 0,8 20 0,40 114 0,-54-137 0,8 22-273,-2 0 0,-2 1 0,-1 0 0,3 64 0,-10-71-6553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9.575"/>
    </inkml:context>
    <inkml:brush xml:id="br0">
      <inkml:brushProperty name="width" value="0.05" units="cm"/>
      <inkml:brushProperty name="height" value="0.05" units="cm"/>
    </inkml:brush>
  </inkml:definitions>
  <inkml:trace contextRef="#ctx0" brushRef="#br0">1 329 24575,'0'-5'0,"0"0"0,0 0 0,1 0 0,-1 0 0,1 0 0,0 0 0,1 0 0,-1 1 0,1-1 0,0 0 0,0 1 0,0-1 0,1 1 0,4-6 0,-4 7 0,0 0 0,0 0 0,1 0 0,-1 1 0,1-1 0,0 1 0,0 0 0,0 0 0,0 1 0,0-1 0,0 1 0,0 0 0,1 0 0,-1 0 0,0 1 0,1-1 0,4 1 0,42 1 0,61 8 0,-18-1 0,-86-8 0,309 12 0,-239-13 0,0-3 0,82-16 0,-127 14 0,58-19 0,-80 21 0,1-1 0,-1 0 0,-1 0 0,1-1 0,-1 0 0,0-1 0,0 0 0,12-12 0,-21 18 0,0 1 0,0-1 0,-1 1 0,1-1 0,0 0 0,-1 1 0,1-1 0,0 0 0,-1 0 0,1 1 0,-1-1 0,1 0 0,-1 0 0,0 0 0,1 0 0,-1 0 0,0 0 0,1 1 0,-1-1 0,0 0 0,0 0 0,0 0 0,0 0 0,0 0 0,0 0 0,0 0 0,0 0 0,0 0 0,-1-1 0,0 1 0,0 1 0,0 0 0,0-1 0,0 1 0,0 0 0,0 0 0,0 0 0,-1 0 0,1 0 0,0 0 0,0 0 0,0 0 0,0 0 0,0 0 0,0 1 0,0-1 0,0 0 0,0 1 0,0-1 0,0 1 0,0-1 0,0 1 0,0-1 0,0 1 0,-1 1 0,-10 7 0,0 1 0,1 0 0,0 0 0,0 1 0,1 0 0,1 1 0,0 0 0,1 1 0,0 0 0,-8 18 0,2 1 0,1 0 0,1 1 0,-9 47 0,15-53 0,2 1 0,1 1 0,1-1 0,1 0 0,1 1 0,2-1 0,10 54 0,-9-68 0,1 0 0,0 0 0,0-1 0,1 1 0,1-1 0,1-1 0,-1 1 0,2-1 0,0 0 0,0-1 0,1 1 0,1-2 0,-1 1 0,2-2 0,0 1 0,0-1 0,19 11 0,-24-16 0,1-1 0,0 0 0,-1 0 0,2-1 0,-1 0 0,0 0 0,0-1 0,1 0 0,-1 0 0,0 0 0,1-1 0,-1-1 0,1 1 0,-1-1 0,0 0 0,1 0 0,-1-1 0,0 0 0,0-1 0,0 1 0,0-2 0,-1 1 0,1 0 0,-1-1 0,0 0 0,0-1 0,0 0 0,0 1 0,-1-2 0,0 1 0,0-1 0,0 1 0,-1-1 0,0-1 0,0 1 0,0 0 0,-1-1 0,0 0 0,-1 0 0,4-11 0,-3 6 0,-1 0 0,0-1 0,-1 1 0,0-1 0,-1 1 0,0-1 0,-1 0 0,-1 1 0,-5-24 0,1 17 0,-1 0 0,0 0 0,-2 0 0,0 1 0,-18-26 0,-3 3 0,-2 2 0,-1 1 0,-2 2 0,-42-33 0,66 59 0,6 7 0,1 0 0,0-1 0,0 1 0,0-1 0,0 0 0,0 0 0,1 0 0,0 0 0,0-1 0,0 1 0,0-1 0,1 0 0,-3-6 0,5 10 0,0 0 0,1 0 0,-1 0 0,0 0 0,0 0 0,0 0 0,1 0 0,-1 0 0,0 0 0,1 0 0,-1 0 0,1 0 0,0 0 0,-1 0 0,1 0 0,0 0 0,-1 0 0,1 1 0,0-1 0,0 0 0,0 1 0,-1-1 0,1 0 0,0 1 0,0-1 0,0 1 0,0-1 0,2 0 0,33-9 0,-35 10 0,125-20 0,145-4 0,-79 9 0,-184 14 0,4 0 0,-1 0 0,1 0 0,0 1 0,15 2 0,-26-2 0,1 0 0,0 1 0,-1-1 0,1 0 0,-1 0 0,1 1 0,-1-1 0,1 1 0,-1 0 0,1-1 0,-1 1 0,0 0 0,1 0 0,-1 0 0,0 0 0,0 0 0,1 0 0,-1 0 0,0 0 0,0 0 0,0 1 0,0-1 0,0 0 0,-1 1 0,1-1 0,0 0 0,-1 1 0,1-1 0,-1 1 0,1-1 0,-1 1 0,0 0 0,0-1 0,1 1 0,-1-1 0,0 1 0,0-1 0,-1 1 0,1 0 0,-1 1 0,-1 6 0,-1 0 0,-1 0 0,1-1 0,-1 1 0,-8 11 0,-6 13 0,0 3 0,1 2 0,3 0 0,0 1 0,-14 74 0,26-99 0,1 0 0,0 0 0,1 0 0,1 0 0,0 0 0,1 0 0,5 23 0,-4-27 0,1-1 0,-1 0 0,2 0 0,-1 0 0,1-1 0,0 1 0,1-1 0,0-1 0,0 1 0,1-1 0,0 0 0,9 7 0,-8-9 0,-1 0 0,1 0 0,-1-1 0,1 0 0,1-1 0,-1 0 0,0 0 0,1-1 0,-1 0 0,1 0 0,0-1 0,-1 0 0,1-1 0,0 0 0,0 0 0,0-1 0,14-3 0,-1 0 0,0-2 0,-1-1 0,1 0 0,-1-2 0,35-19 0,-34 14 0,0-1 0,-1-1 0,0 0 0,-1-2 0,-2-1 0,1 0 0,-2-1 0,-1-1 0,0-1 0,-2 0 0,0-1 0,10-25 0,-16 29 0,0 1 0,-2-1 0,0-1 0,-2 1 0,0-1 0,-1 0 0,1-25 0,-4 31 0,-1-1 0,0 1 0,-1-1 0,0 1 0,-1 0 0,-1 0 0,0 0 0,-1 0 0,0 1 0,-13-22 0,10 23 6,0 2 0,0-1-1,-1 1 1,0 0 0,-1 1-1,0 0 1,-1 0 0,0 1 0,0 1-1,-1 0 1,1 0 0,-2 1-1,1 1 1,-1 0 0,1 0-1,-1 2 1,0-1 0,-1 2 0,1 0-1,-17-1 1,9 2-130,-1 0 0,0 2 1,0 0-1,1 2 0,-1 0 0,1 1 1,0 2-1,0 0 0,0 1 0,1 1 1,-37 20-1,31-10-6702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29.915"/>
    </inkml:context>
    <inkml:brush xml:id="br0">
      <inkml:brushProperty name="width" value="0.05" units="cm"/>
      <inkml:brushProperty name="height" value="0.05" units="cm"/>
    </inkml:brush>
  </inkml:definitions>
  <inkml:trace contextRef="#ctx0" brushRef="#br0">406 46 24575,'-11'-12'0,"9"9"0,0 1 0,0-1 0,0 1 0,0 0 0,-1-1 0,1 1 0,0 0 0,-1 0 0,0 1 0,1-1 0,-1 0 0,0 1 0,0 0 0,0 0 0,0 0 0,0 0 0,0 0 0,-1 0 0,1 1 0,0 0 0,0-1 0,0 1 0,-5 1 0,1 0 0,0 1 0,0 1 0,0-1 0,1 1 0,-1 0 0,1 1 0,0-1 0,0 1 0,0 1 0,0-1 0,0 1 0,1 0 0,0 0 0,-4 6 0,-11 13 0,-30 50 0,46-67 0,-19 31 0,2 1 0,1 1 0,2 1 0,2 1 0,2 0 0,1 1 0,3 1 0,-6 51 0,14-72 0,1 0 0,1 1 0,0-1 0,2 0 0,1 0 0,1 0 0,11 35 0,-9-42 0,0-1 0,1 1 0,0-1 0,2-1 0,0 0 0,0 0 0,1 0 0,1-1 0,0-1 0,1 0 0,19 15 0,-20-19 12,0 0 0,1 0 0,0-2 0,1 1 0,0-2 0,0 1 0,0-2 0,0 0 0,26 4 0,-19-5-224,0-1 0,0-1 0,1-2-1,-1 0 1,0 0 0,20-6 0,18-6-6614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0.385"/>
    </inkml:context>
    <inkml:brush xml:id="br0">
      <inkml:brushProperty name="width" value="0.05" units="cm"/>
      <inkml:brushProperty name="height" value="0.05" units="cm"/>
    </inkml:brush>
  </inkml:definitions>
  <inkml:trace contextRef="#ctx0" brushRef="#br0">166 518 24575,'-17'-7'0,"-1"0"0,1 2 0,-26-6 0,-24-7 0,63 14 0,13 2 0,20-1 0,-24 3 0,75-5 0,55-3 0,226-43 0,-251 19 0,-97 27 0,1 0 0,-1-2 0,-1 1 0,1-1 0,19-16 0,-29 21 0,-1 0 0,0 0 0,0-1 0,0 1 0,0-1 0,-1 1 0,1-1 0,-1 0 0,1 1 0,-1-1 0,0 0 0,0 0 0,0 0 0,0 0 0,-1 0 0,1 0 0,-1 0 0,0 0 0,0 0 0,0 0 0,0 0 0,0 0 0,-1 0 0,0 0 0,1 0 0,-1 0 0,0 0 0,0 0 0,-3-4 0,-3-7 0,-1 0 0,0 1 0,-1 0 0,-14-16 0,19 24 0,3 3 0,0 0 0,-1 0 0,0 0 0,1 0 0,-1 1 0,0-1 0,0 0 0,0 1 0,0-1 0,0 1 0,0 0 0,0 0 0,0 0 0,-1 0 0,1 0 0,0 0 0,-1 0 0,-2 0 0,3 2 0,0-1 0,1 1 0,-1 0 0,1-1 0,-1 1 0,1 0 0,-1 0 0,1 0 0,0 0 0,-1 0 0,1 1 0,0-1 0,0 0 0,0 0 0,0 1 0,0-1 0,0 1 0,0-1 0,1 1 0,-1-1 0,0 1 0,1 0 0,-1-1 0,1 1 0,0-1 0,-1 4 0,-10 48 0,2 1 0,2 0 0,3 1 0,2-1 0,3 1 0,12 89 0,-10-120 0,1-1 0,1 0 0,1 0 0,1-1 0,1 0 0,1 0 0,15 26 0,-20-41 0,0-1 0,1 0 0,-1 0 0,2 0 0,-1 0 0,0-1 0,1 0 0,0 0 0,1-1 0,-1 1 0,9 3 0,-10-6 0,1 0 0,0 0 0,0 0 0,0-1 0,0 0 0,0 0 0,0-1 0,0 1 0,1-1 0,-1-1 0,0 1 0,0-1 0,0 0 0,0-1 0,11-3 0,-3 0 0,0-1 0,0-1 0,0 0 0,-1 0 0,0-2 0,0 0 0,-1 0 0,17-17 0,-13 9 0,-2 1 0,0-2 0,-1 0 0,-1-1 0,14-27 0,-10 10 0,-1 0 0,-2-2 0,-1 1 0,-2-2 0,-2 1 0,4-54 0,-9 56 0,-1-1 0,-5-54 0,2 77 0,-1 2 0,0-1 0,-1 0 0,0 0 0,-1 1 0,-1-1 0,0 1 0,0 0 0,-1 1 0,-11-17 0,15 25 4,0 0-1,-1 0 1,1 1-1,-1-1 0,0 0 1,1 1-1,-1-1 1,0 1-1,-1 0 0,1 0 1,0 0-1,-1 1 1,1-1-1,-1 1 1,1 0-1,-1-1 0,1 2 1,-1-1-1,0 0 1,0 1-1,1 0 1,-1 0-1,0 0 0,0 0 1,1 0-1,-1 1 1,0 0-1,0 0 0,1 0 1,-1 0-1,1 0 1,-1 1-1,1-1 1,-7 5-1,0 1-152,1 0 1,-1 1-1,1 0 1,0 0-1,1 1 1,0 0-1,0 0 1,1 1-1,-10 18 1,-2 9-6678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0.972"/>
    </inkml:context>
    <inkml:brush xml:id="br0">
      <inkml:brushProperty name="width" value="0.05" units="cm"/>
      <inkml:brushProperty name="height" value="0.05" units="cm"/>
    </inkml:brush>
  </inkml:definitions>
  <inkml:trace contextRef="#ctx0" brushRef="#br0">258 551 24575,'3'-3'0,"-1"0"0,0 0 0,0-1 0,-1 1 0,1-1 0,-1 0 0,0 1 0,0-1 0,1-6 0,-2 8 0,1-1 0,-1 1 0,1-1 0,-1 1 0,1-1 0,0 1 0,0-1 0,0 1 0,0 0 0,1 0 0,-1-1 0,0 1 0,1 0 0,0 0 0,-1 0 0,4-2 0,-5 4 0,1 1 0,0-1 0,-1 0 0,1 1 0,0-1 0,-1 1 0,1-1 0,0 0 0,-1 1 0,1 0 0,-1-1 0,1 1 0,-1-1 0,1 1 0,-1-1 0,0 1 0,1 0 0,-1-1 0,0 1 0,1 0 0,-1 0 0,0-1 0,0 1 0,1 0 0,-1 0 0,0-1 0,0 1 0,0 0 0,0 0 0,0-1 0,-1 2 0,5 30 0,-4-32 0,1 70 0,-4-1 0,-12 79 0,9-93 0,-60 397 0,58-416 0,2-24 0,3-19 0,1-21 0,5-167 0,33-224 0,-14 214 0,-15 118 0,0-2 0,36-172 0,-42 254 0,1 1 0,1-1 0,-1 1 0,1-1 0,0 1 0,7-11 0,-9 16 0,0-1 0,0 1 0,0 0 0,0 0 0,1 0 0,-1 0 0,0 0 0,0 0 0,1 0 0,-1 1 0,0-1 0,1 0 0,-1 1 0,1-1 0,-1 1 0,1-1 0,-1 1 0,1 0 0,-1-1 0,1 1 0,-1 0 0,1 0 0,-1 0 0,1 0 0,-1 1 0,1-1 0,-1 0 0,1 1 0,-1-1 0,1 1 0,-1-1 0,1 1 0,-1 0 0,0-1 0,2 2 0,5 4 0,-1 0 0,0 0 0,0 0 0,0 1 0,-1 0 0,0 0 0,0 0 0,7 14 0,34 70 0,-36-67 0,-1 1 0,-1-1 0,-1 2 0,-2-1 0,8 52 0,-13-65 0,0 1 0,-1 0 0,-1-1 0,0 0 0,-1 1 0,0-1 0,-1 0 0,0 1 0,0-2 0,-2 1 0,0 0 0,0-1 0,-1 0 0,-12 19 0,5-14 0,-1-1 0,0-1 0,-1 0 0,0 0 0,-1-2 0,-1 0 0,0-1 0,-1 0 0,0-1 0,-27 10 0,14-9 0,0 0 0,-1-3 0,0 0 0,0-2 0,-58 4 0,84-10 0,1 1 0,-1-1 0,1 0 0,-1-1 0,1 1 0,-1-1 0,1 0 0,-1 0 0,-7-4 0,13 5 0,-1 0 0,1 0 0,0 0 0,0 0 0,0-1 0,0 1 0,0 0 0,0 0 0,0 0 0,-1 0 0,1-1 0,0 1 0,0 0 0,0 0 0,0 0 0,0-1 0,0 1 0,0 0 0,0 0 0,0-1 0,0 1 0,0 0 0,0 0 0,0 0 0,0-1 0,0 1 0,0 0 0,0 0 0,0 0 0,0-1 0,1 1 0,-1 0 0,0 0 0,0 0 0,0 0 0,0-1 0,0 1 0,0 0 0,1 0 0,-1 0 0,0 0 0,0 0 0,0-1 0,1 1 0,-1 0 0,0 0 0,0 0 0,0 0 0,0 0 0,1 0 0,-1 0 0,0 0 0,0 0 0,1 0 0,-1 0 0,0 0 0,0 0 0,0 0 0,1 0 0,-1 0 0,16-5 0,2 2 0,0 2 0,1 0 0,-1 0 0,0 2 0,0 0 0,29 7 0,-9 0 0,0 2 0,38 16 0,-51-15 14,1 0-1,-2 2 0,0 0 0,-1 2 1,0 0-1,-1 2 0,0 0 1,29 33-1,-36-33-137,-1 0 0,-1 1 1,0 1-1,-2 0 0,0 0 0,-1 1 1,-1 1-1,-1-1 0,-1 1 0,0 1 1,3 21-1,-1 21-6702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1.364"/>
    </inkml:context>
    <inkml:brush xml:id="br0">
      <inkml:brushProperty name="width" value="0.05" units="cm"/>
      <inkml:brushProperty name="height" value="0.05" units="cm"/>
    </inkml:brush>
  </inkml:definitions>
  <inkml:trace contextRef="#ctx0" brushRef="#br0">0 7 24575,'0'-5'0,"5"3"0,1 7 0,5 7 0,-1 6 0,4 9 0,-1 5 0,2 7 0,-1 0 0,1-1 0,-2-3 0,-2-2 0,0-7 0,-1-3 0,-2-6-8191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1.850"/>
    </inkml:context>
    <inkml:brush xml:id="br0">
      <inkml:brushProperty name="width" value="0.05" units="cm"/>
      <inkml:brushProperty name="height" value="0.05" units="cm"/>
    </inkml:brush>
  </inkml:definitions>
  <inkml:trace contextRef="#ctx0" brushRef="#br0">1 297 24575,'4'-5'0,"0"0"0,-1-1 0,0 0 0,0 0 0,0 0 0,-1 0 0,1 0 0,1-12 0,4-5 0,10-34 0,-14 38 0,2 1 0,0 0 0,1 0 0,1 1 0,0 0 0,13-19 0,-21 36 0,1-1 0,-1 0 0,0 1 0,1-1 0,-1 1 0,1-1 0,-1 1 0,1-1 0,-1 1 0,1-1 0,-1 1 0,1-1 0,-1 1 0,1-1 0,0 1 0,-1 0 0,1 0 0,0-1 0,-1 1 0,1 0 0,0 0 0,-1 0 0,1 0 0,0 0 0,0-1 0,-1 1 0,1 1 0,0-1 0,-1 0 0,1 0 0,1 0 0,-1 1 0,1 0 0,-1 0 0,0 1 0,0-1 0,0 0 0,0 0 0,0 1 0,0-1 0,-1 1 0,1-1 0,0 0 0,-1 1 0,2 2 0,1 7 0,0 1 0,2 21 0,-1 40-341,-4 0 0,-2 0-1,-16 92 1,6-85-6485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2.221"/>
    </inkml:context>
    <inkml:brush xml:id="br0">
      <inkml:brushProperty name="width" value="0.05" units="cm"/>
      <inkml:brushProperty name="height" value="0.05" units="cm"/>
    </inkml:brush>
  </inkml:definitions>
  <inkml:trace contextRef="#ctx0" brushRef="#br0">27 133 24575,'0'-9'0,"0"6"0,1 0 0,-1 1 0,0-1 0,0 1 0,0-1 0,0 0 0,0 1 0,-1-1 0,1 1 0,-1-1 0,0 1 0,0-1 0,0 1 0,0-1 0,0 1 0,0 0 0,-3-4 0,4 7 0,-1-1 0,1 0 0,-1 0 0,1 0 0,-1 0 0,1 0 0,-1 1 0,1-1 0,-1 0 0,1 1 0,-1-1 0,1 0 0,0 0 0,-1 1 0,1-1 0,0 1 0,-1-1 0,1 0 0,0 1 0,-1-1 0,1 1 0,0-1 0,0 1 0,0-1 0,-1 1 0,1-1 0,0 1 0,0-1 0,0 1 0,0-1 0,0 1 0,0-1 0,0 1 0,0-1 0,0 1 0,0 0 0,-4 24 0,3-4 0,0-1 0,2 1 0,0 0 0,1 0 0,1-1 0,1 1 0,1-1 0,1 0 0,1 0 0,0-1 0,1 0 0,2 0 0,13 22 0,-15-30 0,0 0 0,0 0 0,1-1 0,0 0 0,1-1 0,0 1 0,1-2 0,-1 0 0,2 0 0,-1-1 0,1 0 0,0-1 0,0-1 0,1 0 0,0 0 0,0-1 0,0-1 0,0 0 0,1-1 0,-1 0 0,18-1 0,-17-1 0,1-1 0,-1 0 0,1-1 0,-1-1 0,0 0 0,0-1 0,0-1 0,0 0 0,-1-1 0,0 0 0,0-1 0,-1-1 0,1 0 0,-2 0 0,18-16 0,-16 10 0,0 0 0,-1-1 0,-1 0 0,0-1 0,-1 0 0,-1-1 0,0 0 0,-1 0 0,-1-1 0,-1 0 0,6-26 0,-5 12 0,-1-1 0,-1 0 0,-2 0 0,-3-58 0,-5 65 0,5 26 0,0 0 0,0 0 0,0-1 0,0 1 0,0 0 0,0 0 0,0 0 0,0 0 0,0-1 0,0 1 0,0 0 0,0 0 0,-1 0 0,1 0 0,0-1 0,0 1 0,0 0 0,0 0 0,0 0 0,0 0 0,-1 0 0,1 0 0,0 0 0,0-1 0,0 1 0,0 0 0,0 0 0,-1 0 0,1 0 0,0 0 0,0 0 0,0 0 0,-1 0 0,1 0 0,0 0 0,0 0 0,0 0 0,0 0 0,-1 0 0,1 0 0,0 0 0,0 0 0,0 0 0,0 0 0,-1 0 0,1 0 0,0 1 0,0-1 0,0 0 0,0 0 0,-1 0 0,1 0 0,0 0 0,-8 14 0,-3 18 0,-1 24-195,3 2 0,2-1 0,3 1 0,2 0 0,3 0 0,11 83 0,-6-95-6631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2.579"/>
    </inkml:context>
    <inkml:brush xml:id="br0">
      <inkml:brushProperty name="width" value="0.05" units="cm"/>
      <inkml:brushProperty name="height" value="0.05" units="cm"/>
    </inkml:brush>
  </inkml:definitions>
  <inkml:trace contextRef="#ctx0" brushRef="#br0">27 335 24575,'-5'-11'0,"1"-1"0,0 1 0,1-1 0,0 0 0,-1-24 0,1-60 0,3 89 0,0-1 0,1 0 0,0 1 0,0-1 0,1 1 0,0-1 0,0 1 0,1 0 0,0-1 0,7-12 0,-7 16 0,0 0 0,0 1 0,0-1 0,1 1 0,-1-1 0,1 1 0,0 1 0,0-1 0,0 0 0,0 1 0,0 0 0,1 0 0,-1 0 0,1 0 0,-1 1 0,1 0 0,0 0 0,8-1 0,4 1 0,0 0 0,1 2 0,-1 0 0,0 1 0,0 1 0,0 0 0,0 1 0,-1 1 0,0 0 0,0 2 0,0 0 0,0 0 0,-1 2 0,19 13 0,-32-21 0,0 1 0,0-1 0,0 1 0,-1-1 0,1 1 0,-1 0 0,1-1 0,-1 1 0,0 0 0,0 0 0,1 0 0,-1 0 0,-1 0 0,1 0 0,0 0 0,0 1 0,-1-1 0,1 0 0,-1 3 0,0-3 0,0 0 0,-1 0 0,1 1 0,-1-1 0,0 0 0,0 0 0,0-1 0,0 1 0,0 0 0,0 0 0,0 0 0,0-1 0,-1 1 0,1 0 0,-1-1 0,-2 3 0,-5 3 0,-1-1 0,0 0 0,0 0 0,-1-1 0,-21 7 0,-31 6 0,49-15 0,-1 1 0,1 0 0,0 0 0,1 2 0,-1 0 0,1 0 0,-23 16 0,35-22 0,0 1 0,0 0 0,0 0 0,0 0 0,0-1 0,1 1 0,-1 0 0,0 0 0,1 0 0,-1 0 0,0 0 0,1 0 0,0 1 0,-1-1 0,1 0 0,-1 0 0,1 0 0,0 0 0,0 0 0,0 1 0,0-1 0,0 0 0,0 2 0,1-1 0,-1 0 0,1 0 0,0 0 0,0 0 0,0-1 0,0 1 0,0 0 0,0-1 0,1 1 0,-1-1 0,1 1 0,2 2 0,6 3 0,0-1 0,1 0 0,19 9 0,-25-12 0,31 13 0,-1-1 0,58 35 0,-85-44 0,0-1 0,0 1 0,0 1 0,-1-1 0,0 1 0,0 1 0,0-1 0,-1 1 0,0 0 0,-1 1 0,9 16 0,-13-21 0,1 0 0,-1 0 0,0 0 0,0 0 0,0 0 0,-1 0 0,1 1 0,-1-1 0,0 0 0,0 0 0,-1 0 0,1 0 0,-1 0 0,0 0 0,0 1 0,0-2 0,-3 8 0,0-5 0,1 0 0,-1-1 0,0 1 0,-1-1 0,1 0 0,-1 0 0,0 0 0,0-1 0,0 0 0,-7 4 0,-5 2 0,0 0 0,-1-2 0,0 0 0,-1-1 0,0-1 0,-31 6 0,-39-1-1365,54-9-5461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3.152"/>
    </inkml:context>
    <inkml:brush xml:id="br0">
      <inkml:brushProperty name="width" value="0.05" units="cm"/>
      <inkml:brushProperty name="height" value="0.05" units="cm"/>
    </inkml:brush>
  </inkml:definitions>
  <inkml:trace contextRef="#ctx0" brushRef="#br0">18 0 24575,'-9'161'0,"4"-102"0,1 0 0,4 0 0,11 93 0,-1-98 0,28 83 0,-37-134 0,0 1 0,0-1 0,1 0 0,-1 0 0,1 0 0,0 0 0,0 0 0,0 0 0,0 0 0,4 3 0,-5-6 0,0 1 0,0 0 0,0-1 0,0 1 0,0-1 0,0 0 0,0 1 0,0-1 0,0 0 0,1 0 0,-1 0 0,0 1 0,0-1 0,0 0 0,0-1 0,0 1 0,1 0 0,-1 0 0,0 0 0,0-1 0,0 1 0,0 0 0,0-1 0,0 1 0,0-1 0,0 0 0,0 1 0,0-1 0,0 0 0,0 1 0,0-1 0,-1 0 0,2-1 0,13-15 0,-1 1 0,0-2 0,-2 0 0,0 0 0,13-28 0,6-9 0,-10 20 0,-4 4 0,1 1 0,2 1 0,1 1 0,1 1 0,35-33 0,-28 41 0,-29 18 0,1 1 0,-1 0 0,0-1 0,1 1 0,-1 0 0,0 0 0,1-1 0,-1 1 0,0 0 0,1 0 0,-1 0 0,1-1 0,-1 1 0,0 0 0,1 0 0,-1 0 0,1 0 0,-1 0 0,1 0 0,-1 0 0,0 0 0,1 0 0,-1 0 0,1 0 0,-1 0 0,1 0 0,-1 1 0,0-1 0,1 0 0,-1 0 0,1 0 0,-1 0 0,0 1 0,1-1 0,-1 0 0,0 0 0,1 1 0,-1-1 0,0 0 0,1 1 0,-1-1 0,0 0 0,0 1 0,1-1 0,-1 1 0,0-1 0,0 0 0,0 1 0,0-1 0,0 1 0,1-1 0,-1 1 0,0-1 0,0 0 0,0 1 0,0-1 0,0 1 0,0-1 0,0 1 0,0-1 0,-1 0 0,1 1 0,0-1 0,0 1 0,0-1 0,-1 1 0,-1 7 0,-1 0 0,0 0 0,0 0 0,-1 0 0,0-1 0,-1 0 0,0 0 0,0 0 0,-6 6 0,-56 56 0,29-37 0,-44 29 0,-25 20 0,106-80 0,0-1 0,-1 1 0,1 0 0,0 0 0,0 0 0,1 0 0,-1 0 0,0 0 0,0 1 0,0-1 0,1 0 0,-1 0 0,0 0 0,1 1 0,-1-1 0,1 0 0,-1 3 0,1-3 0,1-1 0,-1 1 0,0-1 0,1 1 0,-1 0 0,0-1 0,1 1 0,-1-1 0,0 1 0,1-1 0,-1 1 0,1-1 0,-1 1 0,1-1 0,-1 0 0,1 1 0,0-1 0,-1 0 0,1 1 0,-1-1 0,1 0 0,0 0 0,-1 1 0,1-1 0,1 0 0,8 2 0,0-1 0,0-1 0,18 0 0,-12 0 0,2 0-54,0 2-1,0 0 0,0 1 1,0 1-1,-1 0 1,1 2-1,-1 0 0,-1 0 1,1 2-1,-1 0 1,0 1-1,-1 0 0,0 2 1,0 0-1,-1 0 0,-1 1 1,0 1-1,-1 0 1,0 1-1,-1 0 0,0 1 1,-1 0-1,-1 0 1,14 32-1,-7 2-6771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13:33.870"/>
    </inkml:context>
    <inkml:brush xml:id="br0">
      <inkml:brushProperty name="width" value="0.05" units="cm"/>
      <inkml:brushProperty name="height" value="0.05" units="cm"/>
    </inkml:brush>
  </inkml:definitions>
  <inkml:trace contextRef="#ctx0" brushRef="#br0">1 48 24575,'0'-2'0,"0"0"0,1 0 0,-1 0 0,1 0 0,0 0 0,-1 0 0,1 1 0,0-1 0,0 0 0,0 0 0,0 1 0,1-1 0,-1 1 0,0-1 0,0 1 0,1 0 0,-1-1 0,1 1 0,0 0 0,-1 0 0,1 0 0,0 0 0,-1 0 0,3 0 0,0-1 0,0 1 0,0-1 0,0 1 0,0 0 0,0 0 0,0 0 0,0 1 0,0 0 0,0 0 0,6 0 0,-3 2 0,-1 0 0,0 0 0,0 0 0,0 1 0,0 0 0,-1 0 0,1 1 0,-1-1 0,0 1 0,0 0 0,0 1 0,0-1 0,-1 1 0,0 0 0,0 0 0,0 1 0,-1-1 0,1 1 0,-1-1 0,3 11 0,1 1 0,-1 0 0,0 1 0,-1 0 0,-2 0 0,1 0 0,0 21 0,-1 111 0,3 36 0,13-43 0,57 223 0,-75-362 0,0 0 0,0 1 0,1-1 0,-1 0 0,1 0 0,5 7 0,-7-11 0,0 0 0,1 1 0,-1-1 0,0 0 0,0 1 0,1-1 0,-1 0 0,0 1 0,1-1 0,-1 0 0,0 0 0,1 1 0,-1-1 0,1 0 0,-1 0 0,1 0 0,-1 0 0,0 0 0,1 1 0,-1-1 0,1 0 0,-1 0 0,1 0 0,-1 0 0,0 0 0,1 0 0,0-1 0,0 1 0,0-1 0,0 0 0,0 1 0,0-1 0,-1 0 0,1 0 0,0 0 0,0 0 0,-1 0 0,1 0 0,0 0 0,-1 0 0,1 0 0,-1 0 0,1-2 0,3-10-341,-1 1 0,0-1-1,2-20 1,-1-8-6485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4.334"/>
    </inkml:context>
    <inkml:brush xml:id="br0">
      <inkml:brushProperty name="width" value="0.05" units="cm"/>
      <inkml:brushProperty name="height" value="0.05" units="cm"/>
    </inkml:brush>
  </inkml:definitions>
  <inkml:trace contextRef="#ctx0" brushRef="#br0">67 498 24575,'-4'0'0,"1"-1"0,0 1 0,-1-1 0,1 1 0,0-1 0,0 0 0,0-1 0,0 1 0,0 0 0,0-1 0,0 0 0,0 0 0,1 0 0,-1 0 0,1 0 0,-1 0 0,-3-5 0,5 5 0,0 1 0,0 0 0,0-1 0,0 1 0,0-1 0,1 1 0,-1-1 0,1 1 0,-1-1 0,1 1 0,-1-1 0,1 0 0,0 1 0,0-1 0,-1 0 0,1 1 0,1-1 0,-1 0 0,0 1 0,0-1 0,1 0 0,-1 1 0,0-1 0,1 1 0,0-1 0,-1 1 0,1-1 0,0 1 0,0-1 0,0 1 0,0 0 0,0-1 0,0 1 0,0 0 0,0 0 0,2-2 0,10-6 0,-1 0 0,1 1 0,0 0 0,1 1 0,15-6 0,79-23 0,-26 9 0,63-37 0,-144 64 0,0-1 0,0 0 0,0 1 0,0-1 0,0 1 0,0-1 0,0 1 0,0-1 0,0 1 0,0 0 0,0 0 0,0-1 0,0 1 0,0 0 0,0 0 0,0 0 0,0 0 0,0 0 0,0 0 0,1 0 0,-1 1 0,0-1 0,0 0 0,0 0 0,0 1 0,0-1 0,0 1 0,0-1 0,0 1 0,-1-1 0,2 2 0,0 1 0,0 0 0,0 0 0,-1 1 0,1-1 0,-1 0 0,0 1 0,0-1 0,1 5 0,0 2 0,14 49 0,27 109 0,-32-133 0,-9-28 0,1 0 0,-1 0 0,-1-1 0,1 1 0,-1 0 0,0 1 0,0 11 0,-4-17 0,0-9 0,-2-9 0,0-16 0,2 0 0,1-1 0,1 1 0,2 0 0,2 0 0,7-39 0,-5 43 0,2 1 0,1-1 0,1 1 0,1 1 0,1 0 0,2 0 0,19-30 0,-28 50 0,1 0 0,0 0 0,0 0 0,0 1 0,1 0 0,-1 0 0,1 0 0,1 1 0,-1 0 0,0 0 0,1 0 0,0 1 0,0 0 0,0 1 0,8-3 0,-11 4 0,0 1 0,0-1 0,0 1 0,0 0 0,0 0 0,0 0 0,0 1 0,0-1 0,0 1 0,-1 0 0,1 0 0,0 0 0,0 1 0,0-1 0,-1 1 0,1 0 0,-1 0 0,0 0 0,1 1 0,-1-1 0,0 1 0,0 0 0,-1 0 0,1 0 0,0 0 0,-1 0 0,0 0 0,0 1 0,3 4 0,-2-1 0,0-1 0,0 0 0,0 1 0,-1 0 0,0-1 0,-1 1 0,1 0 0,-1 0 0,0 0 0,-1 0 0,0 0 0,0 0 0,0 0 0,-1 0 0,0 0 0,-1 0 0,1 0 0,-1-1 0,-1 1 0,1 0 0,-6 9 0,2-6 0,0 0 0,-1-1 0,-1 0 0,1 0 0,-1 0 0,-1-1 0,0 0 0,0-1 0,0 0 0,-1 0 0,0-1 0,-11 5 0,17-9 0,1 0 0,-1 0 0,1 0 0,-1 0 0,1 1 0,0-1 0,-5 6 0,8-8 0,0 0 0,-1 0 0,1 1 0,0-1 0,0 0 0,0 0 0,0 1 0,0-1 0,-1 0 0,1 0 0,0 1 0,0-1 0,0 0 0,0 1 0,0-1 0,0 0 0,0 0 0,0 1 0,0-1 0,0 0 0,0 1 0,0-1 0,0 0 0,0 0 0,1 1 0,-1-1 0,0 0 0,0 0 0,0 1 0,0-1 0,0 0 0,1 0 0,-1 1 0,0-1 0,0 0 0,1 1 0,21 4 0,1-3 0,0 2 0,1 0 0,41 13 0,-55-14 0,-1 1 0,0 0 0,-1 0 0,1 1 0,-1 0 0,0 1 0,0-1 0,-1 1 0,1 1 0,-1 0 0,-1 0 0,8 9 0,-12-13 0,-1-1 0,1 0 0,-1 1 0,1-1 0,-1 1 0,0 0 0,0-1 0,0 1 0,0 0 0,-1 0 0,1-1 0,-1 1 0,1 0 0,-1 0 0,0 0 0,0 0 0,-1 0 0,1 0 0,0-1 0,-1 1 0,0 0 0,0 0 0,0-1 0,0 1 0,0 0 0,0-1 0,-1 1 0,1-1 0,-1 1 0,1-1 0,-1 0 0,0 0 0,0 0 0,0 0 0,-1 0 0,1 0 0,-5 2 0,-4 4 0,-1 0 0,-1-2 0,1 1 0,-1-2 0,0 1 0,-20 4 0,16-6-227,0 0-1,-1-1 1,1-1-1,-1-1 1,-27 0-1,6-6-6598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4.770"/>
    </inkml:context>
    <inkml:brush xml:id="br0">
      <inkml:brushProperty name="width" value="0.05" units="cm"/>
      <inkml:brushProperty name="height" value="0.05" units="cm"/>
    </inkml:brush>
  </inkml:definitions>
  <inkml:trace contextRef="#ctx0" brushRef="#br0">1 180 24575,'1'8'0,"1"0"0,-1 0 0,2 0 0,-1-1 0,1 1 0,7 11 0,0 5 0,1 4 0,-1 1 0,-2 0 0,-1 0 0,-1 0 0,-2 1 0,2 35 0,-8-47 0,2-18 0,0 0 0,0 0 0,0 0 0,0 0 0,0 0 0,0 0 0,0 1 0,0-1 0,-1 0 0,1 0 0,0 0 0,0 0 0,0 0 0,0 0 0,0 0 0,0 0 0,0 0 0,0 1 0,0-1 0,0 0 0,0 0 0,-1 0 0,1 0 0,0 0 0,0 0 0,0 0 0,0 0 0,0 0 0,0 0 0,0 0 0,-1 0 0,1 0 0,0 0 0,0 0 0,0 0 0,0 0 0,0 0 0,0 0 0,-1 0 0,1 0 0,0 0 0,0 0 0,0 0 0,0 0 0,0 0 0,0 0 0,0 0 0,-1 0 0,1 0 0,0 0 0,0 0 0,0-1 0,-2-1 0,1 0 0,0 0 0,-1-1 0,1 1 0,0-1 0,0 1 0,1-1 0,-1 1 0,0-4 0,-5-30 0,2 1 0,2-1 0,1 1 0,1-1 0,3 1 0,0-1 0,3 1 0,1 0 0,21-64 0,-26 92 0,1 0 0,0 1 0,0-1 0,0 1 0,1 0 0,0 0 0,0 0 0,1 0 0,7-7 0,-10 12 0,0-1 0,0 1 0,0 0 0,-1 0 0,1 0 0,0 0 0,1 0 0,-1 0 0,0 0 0,0 1 0,0-1 0,0 1 0,0 0 0,1 0 0,-1-1 0,0 1 0,0 1 0,0-1 0,1 0 0,-1 0 0,0 1 0,0-1 0,0 1 0,0 0 0,0 0 0,0 0 0,0 0 0,0 0 0,0 0 0,0 0 0,0 1 0,-1-1 0,1 0 0,2 4 0,8 7 0,-1 1 0,0 0 0,0 0 0,-2 1 0,0 1 0,0-1 0,5 17 0,43 116 0,-50-126 0,4 15-273,-1 1 0,-1-1 0,-3 1 0,4 65 0,-9-72-6553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5.103"/>
    </inkml:context>
    <inkml:brush xml:id="br0">
      <inkml:brushProperty name="width" value="0.05" units="cm"/>
      <inkml:brushProperty name="height" value="0.05" units="cm"/>
    </inkml:brush>
  </inkml:definitions>
  <inkml:trace contextRef="#ctx0" brushRef="#br0">17 86 24575,'-5'-4'0,"-1"-7"0,0-6 0,6 0 0,8 3 0,6 3 0,6 5 0,5 2 0,6 2 0,8 2 0,7 1 0,0-1 0,-8 1-8191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7:15.477"/>
    </inkml:context>
    <inkml:brush xml:id="br0">
      <inkml:brushProperty name="width" value="0.05" units="cm"/>
      <inkml:brushProperty name="height" value="0.05" units="cm"/>
    </inkml:brush>
  </inkml:definitions>
  <inkml:trace contextRef="#ctx0" brushRef="#br0">1 245 24575,'0'-35'0,"0"28"0,0 25 0,3 54 0,19 100 0,-10-95 0,6 108 0,-19-244 0,-1-31 0,14-133 0,-9 197 0,1 0 0,1 1 0,2 0 0,0 0 0,2 1 0,0 0 0,2 0 0,1 1 0,27-41 0,-33 57 0,0 0 0,1 0 0,-1 1 0,1 0 0,1 0 0,-1 1 0,1 0 0,0 0 0,11-5 0,-17 9 0,0 1 0,1-1 0,-1 0 0,0 0 0,1 1 0,-1 0 0,1-1 0,-1 1 0,0 0 0,1 0 0,-1 0 0,1 1 0,-1-1 0,0 1 0,1-1 0,3 2 0,-4-1 0,0 1 0,0-1 0,0 1 0,0 0 0,-1-1 0,1 1 0,0 0 0,-1 0 0,1 0 0,-1 0 0,0 0 0,1 1 0,-1-1 0,0 0 0,-1 1 0,1-1 0,0 0 0,-1 1 0,1 3 0,0 0 7,0 0 0,-1 1-1,1-1 1,-2 0-1,1 1 1,-1-1 0,0 0-1,0 0 1,-1 0 0,1 0-1,-1 0 1,-1 0-1,1 0 1,-1 0 0,0-1-1,0 0 1,-7 9 0,-1-1-255,0 0 1,-1-1-1,0 0 1,-1-1-1,-16 11 1,-24 14-6579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09.923"/>
    </inkml:context>
    <inkml:brush xml:id="br0">
      <inkml:brushProperty name="width" value="0.05" units="cm"/>
      <inkml:brushProperty name="height" value="0.05" units="cm"/>
    </inkml:brush>
  </inkml:definitions>
  <inkml:trace contextRef="#ctx0" brushRef="#br0">1142 138 24575,'0'0'0,"0"-1"0,-1 0 0,1 0 0,0 0 0,0 1 0,-1-1 0,1 0 0,-1 0 0,1 1 0,-1-1 0,1 0 0,-1 1 0,1-1 0,-1 0 0,0 1 0,1-1 0,-1 1 0,0-1 0,1 1 0,-1-1 0,0 1 0,-1-1 0,-22-8 0,11 4 0,-2-1 0,-1 1 0,0 0 0,1 1 0,-2 1 0,1 1 0,-26-2 0,-99 8 0,103-1 0,1 2 0,0 2 0,1 0 0,0 3 0,-52 20 0,62-18 0,0 0 0,2 2 0,-1 1 0,2 0 0,0 2 0,0 1 0,-35 37 0,12-6 0,-93 109 0,132-146 0,-1 0 0,2 0 0,-1 1 0,2 0 0,-9 26 0,-10 73 0,14-58 0,-34 200 0,42-232 0,1 0 0,0 0 0,2 1 0,1-1 0,0 0 0,8 29 0,0-12 0,2-1 0,27 61 0,-31-84 0,1 0 0,0-1 0,0 0 0,2-1 0,-1 0 0,19 16 0,-5-7 0,1-1 0,38 24 0,-38-30 0,1-1 0,0-1 0,1-1 0,0-2 0,1 0 0,0-2 0,0-1 0,1-1 0,0-2 0,0 0 0,56-2 0,-17-5 0,-2-4 0,1-2 0,-1-3 0,0-3 0,107-40 0,-158 49 0,-1-1 0,-1 0 0,1-1 0,-1 0 0,21-18 0,56-59 0,-62 57 0,27-22 0,35-38 0,-80 76 0,-1 0 0,0-1 0,0 0 0,-1 0 0,-1-1 0,7-17 0,19-60 0,41-183 0,-41 90 0,-32 171 0,-1 0 0,0 0 0,-1 0 0,0 1 0,-1-1 0,-6-24 0,-32-76 0,23 69 0,11 30 0,0 1 0,-1-1 0,0 1 0,-1 0 0,0 1 0,-1 0 0,-1 0 0,0 1 0,0 0 0,-1 1 0,-1 0 0,-14-9 0,-13-6 0,-2 2 0,-67-28 0,105 50 0,-35-16 0,-1 2 0,-1 1 0,0 2 0,-1 1 0,0 3 0,-1 1 0,0 3 0,0 1 0,-74 4 0,93 3-1365,6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3.155"/>
    </inkml:context>
    <inkml:brush xml:id="br0">
      <inkml:brushProperty name="width" value="0.05" units="cm"/>
      <inkml:brushProperty name="height" value="0.05" units="cm"/>
    </inkml:brush>
  </inkml:definitions>
  <inkml:trace contextRef="#ctx0" brushRef="#br0">1 269 24575,'1'-4'0,"0"0"0,1 0 0,-1 0 0,1 0 0,0 1 0,0-1 0,0 1 0,1-1 0,3-3 0,5-9 0,-5 5 0,1 1 0,1 0 0,0 0 0,0 1 0,1 0 0,0 0 0,1 1 0,-1 0 0,20-11 0,-13 11 0,0-1 0,1 2 0,0 0 0,0 1 0,1 1 0,21-3 0,-13 4 0,0 1 0,0 1 0,0 1 0,0 2 0,0 1 0,0 1 0,0 1 0,0 1 0,35 12 0,-39-10 0,0 2 0,-1 1 0,0 1 0,-1 0 0,23 18 0,-36-25 0,-1 1 0,0 0 0,-1 0 0,1 1 0,-1-1 0,0 1 0,-1 0 0,1 1 0,-1-1 0,0 1 0,-1 0 0,1 0 0,-1 0 0,-1 0 0,1 0 0,-1 1 0,-1-1 0,1 1 0,-1 12 0,-1-16 0,0 0 0,-1 0 0,0-1 0,0 1 0,0 0 0,-1 0 0,1-1 0,-1 1 0,0-1 0,0 1 0,0-1 0,0 0 0,-1 0 0,1 0 0,-1 0 0,0 0 0,0-1 0,0 1 0,0-1 0,0 0 0,-1 0 0,1 0 0,-1 0 0,-5 2 0,6-3 0,1 0 0,-1 0 0,0 0 0,0 0 0,0 0 0,0-1 0,-1 1 0,1-1 0,0 0 0,0 0 0,0 0 0,0 0 0,0-1 0,0 1 0,0-1 0,0 0 0,0 0 0,0 0 0,0 0 0,0-1 0,0 1 0,1-1 0,-1 1 0,0-1 0,1 0 0,0 0 0,-1 0 0,1 0 0,0-1 0,0 1 0,-2-3 0,3 2 0,0 0 0,0 1 0,0-1 0,0 0 0,0 1 0,0-1 0,1 0 0,0 0 0,-1 0 0,1 0 0,0 0 0,1 1 0,-1-1 0,0 0 0,1 0 0,-1 0 0,1 1 0,0-1 0,0 0 0,0 0 0,0 1 0,1-1 0,-1 1 0,1 0 0,-1-1 0,3-1 0,4-7 0,1 1 0,0 0 0,1 1 0,12-10 0,3 0 0,2 1 0,0 1 0,1 2 0,1 0 0,0 2 0,1 2 0,0 0 0,1 2 0,0 1 0,32-3 0,-62 10 0,1 1 0,-1 0 0,0 0 0,0 0 0,0 0 0,1 0 0,-1 0 0,0 0 0,0 0 0,0 0 0,1 1 0,-1-1 0,0 0 0,0 1 0,0-1 0,0 1 0,0-1 0,0 1 0,0 0 0,0-1 0,0 1 0,0 0 0,0 0 0,0 0 0,0-1 0,0 1 0,-1 0 0,1 0 0,0 0 0,-1 0 0,1 1 0,-1-1 0,1 0 0,-1 0 0,0 0 0,1 0 0,-1 0 0,0 1 0,0 0 0,1 8 0,0 0 0,-1 0 0,0-1 0,-2 13 0,0 6 0,3-14 0,0-1 0,1 1 0,0-1 0,1 1 0,0-1 0,1 0 0,1 0 0,6 13 0,-8-19 0,1-1 0,-1 0 0,1-1 0,0 1 0,1-1 0,-1 1 0,1-1 0,0-1 0,0 1 0,1-1 0,-1 0 0,1 0 0,0 0 0,0-1 0,0 0 0,1 0 0,11 3 0,-10-4 0,0 0 0,0-1 0,1 1 0,-1-2 0,0 0 0,0 0 0,1 0 0,-1-1 0,0 0 0,0 0 0,12-4 0,-16 3 0,1 0 0,-1 0 0,1-1 0,-1 1 0,0-1 0,0 0 0,0 0 0,0 0 0,0 0 0,-1-1 0,0 0 0,1 0 0,-1 0 0,-1 0 0,1 0 0,-1 0 0,1-1 0,-1 1 0,0-1 0,1-5 0,0 0 0,-1-1 0,0 1 0,-1 0 0,0 0 0,-1-1 0,0 1 0,-1-1 0,1 1 0,-2 0 0,0-1 0,0 1 0,-1 0 0,0 0 0,-1 0 0,0 1 0,0-1 0,-1 1 0,-7-10 0,7 11 0,-1 0 0,0 1 0,0 0 0,-1 0 0,0 0 0,-1 0 0,1 1 0,-1 1 0,0-1 0,0 1 0,-1 1 0,0-1 0,0 1 0,0 1 0,0 0 0,0 0 0,-1 1 0,1 0 0,-16-1 0,22 3 0,0 0 0,0 1 0,0-1 0,0 1 0,0-1 0,0 1 0,0 0 0,0 0 0,1 0 0,-1 1 0,0-1 0,1 1 0,-4 2 0,5-4 0,1 1 0,-1-1 0,1 1 0,-1-1 0,1 1 0,-1-1 0,1 1 0,-1 0 0,1-1 0,0 1 0,-1-1 0,1 1 0,0 0 0,0-1 0,-1 1 0,1 0 0,0-1 0,0 1 0,0 0 0,0-1 0,0 1 0,0 1 0,1-1 0,-1 0 0,1 0 0,-1 0 0,1 0 0,0 0 0,-1 0 0,1 0 0,0 0 0,0 0 0,0 0 0,0-1 0,0 1 0,0 0 0,0-1 0,0 1 0,0 0 0,0-1 0,2 1 0,3 1 0,-1 0 0,1-1 0,-1 0 0,1 0 0,0 0 0,0-1 0,0 0 0,-1 0 0,1 0 0,0-1 0,6-1 0,69-20 0,-41 11 0,-25 6 0,16-4 0,1 2 0,0 0 0,0 2 0,51-1 0,-75 6 0,0 1 0,0-1 0,0 1 0,0 1 0,0-1 0,0 1 0,0 1 0,-1 0 0,1 0 0,-1 0 0,0 1 0,0 0 0,0 0 0,0 1 0,-1 0 0,0 0 0,0 0 0,0 1 0,-1 0 0,1 0 0,-2 1 0,1-1 0,7 14 0,-7-11 0,0 0 0,-1-1 0,0 1 0,-1 1 0,0-1 0,0 0 0,-1 1 0,0 0 0,-1-1 0,0 1 0,-1 0 0,0 0 0,0-1 0,-3 17 0,9-41 0,1 0 0,0 1 0,1 0 0,0 0 0,13-15 0,5-6 0,32-32 0,-53 62 0,0 0 0,0 0 0,0 0 0,1 1 0,-1 0 0,1 0 0,0 1 0,0 0 0,1 0 0,-1 0 0,0 0 0,1 1 0,0 0 0,8-1 0,-10 3 0,0 0 0,0 0 0,0 1 0,1 0 0,-1 0 0,0 0 0,0 0 0,0 1 0,0 0 0,-1 0 0,1 0 0,0 0 0,-1 1 0,0 0 0,1 0 0,-1 0 0,0 1 0,-1-1 0,6 7 0,0 0 8,0 1 0,-1 0 0,-1 1 0,0 0 0,0 0 0,7 21-1,22 83-337,-21-65-760,-6-20-5736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13.170"/>
    </inkml:context>
    <inkml:brush xml:id="br0">
      <inkml:brushProperty name="width" value="0.05" units="cm"/>
      <inkml:brushProperty name="height" value="0.05" units="cm"/>
    </inkml:brush>
  </inkml:definitions>
  <inkml:trace contextRef="#ctx0" brushRef="#br0">1613 246 24575,'0'-1'0,"0"0"0,-1 0 0,1 0 0,-1 0 0,1 0 0,-1 0 0,1 0 0,-1 0 0,1 0 0,-1 1 0,0-1 0,1 0 0,-1 0 0,0 1 0,0-1 0,0 0 0,0 1 0,0-1 0,1 1 0,-2-1 0,-26-12 0,16 7 0,-26-15 0,20 10 0,0 2 0,0 0 0,-28-9 0,-23 0 0,0 3 0,-1 4 0,0 2 0,-1 3 0,-73 5 0,86 1 0,-10-1 0,1 3 0,-1 3 0,-91 19 0,133-18 0,0 1 0,1 1 0,-35 17 0,48-18 0,1-1 0,0 2 0,0-1 0,0 2 0,1-1 0,0 1 0,1 1 0,-15 19 0,2 1 0,-35 47 0,-65 114 0,112-172 0,2 1 0,0 0 0,1 0 0,0 1 0,-5 38 0,7-16 0,1 82 0,5-94 0,1-1 0,1 0 0,2 0 0,0 0 0,14 37 0,-15-54 0,1 0 0,1 0 0,0-1 0,0 0 0,2 0 0,-1-1 0,1 0 0,1 0 0,0-1 0,1 0 0,0 0 0,0-1 0,1-1 0,11 8 0,6 0 0,0-1 0,1-1 0,1-2 0,0-1 0,0-1 0,1-2 0,0-1 0,34 3 0,91 11 0,-47-6 0,144 3 0,-143-17 0,115-4 0,-192-1 0,0-1 0,1-2 0,-2-1 0,0-2 0,59-25 0,-40 11 0,-2-2 0,81-58 0,-108 68 0,0-2 0,-1 0 0,-1-1 0,-1-2 0,24-31 0,-34 39 0,0-1 0,-1 0 0,-1 0 0,0-1 0,-1 0 0,0 0 0,-1 0 0,-1-1 0,0 0 0,2-26 0,-6-143 0,-2 95 0,-1 47 0,-2-1 0,-2 1 0,-16-55 0,17 79 0,-1 1 0,0 0 0,-1 1 0,-1-1 0,0 2 0,-2-1 0,0 1 0,0 1 0,-2 0 0,0 1 0,0 0 0,-2 1 0,1 0 0,-2 1 0,0 1 0,0 1 0,-1 0 0,-32-14 0,-1 3 0,0 3 0,-2 1 0,-71-12 0,96 25-1365,3 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1.483"/>
    </inkml:context>
    <inkml:brush xml:id="br0">
      <inkml:brushProperty name="width" value="0.05" units="cm"/>
      <inkml:brushProperty name="height" value="0.05" units="cm"/>
    </inkml:brush>
  </inkml:definitions>
  <inkml:trace contextRef="#ctx0" brushRef="#br0">191 51 24575,'3'-1'0,"-1"1"0,1-1 0,0-1 0,0 1 0,-1 0 0,1-1 0,-1 1 0,1-1 0,3-3 0,-5 5 0,0-1 0,1 0 0,-1 0 0,0 0 0,0 0 0,0 0 0,0 0 0,0 0 0,0 0 0,0 0 0,0 0 0,-1-1 0,1 1 0,0 0 0,-1-1 0,1 1 0,-1 0 0,1-1 0,-1 1 0,0-2 0,0 2 0,-1 0 0,0 0 0,0 1 0,1-1 0,-1 0 0,0 1 0,0-1 0,0 1 0,0-1 0,0 1 0,0-1 0,0 1 0,0 0 0,0-1 0,0 1 0,0 0 0,0 0 0,0 0 0,0 0 0,0 0 0,0 0 0,0 0 0,0 0 0,0 0 0,0 0 0,0 1 0,0-1 0,-1 1 0,-38 10 0,35-9 0,-8 2 0,2 1 0,-1 0 0,0 0 0,1 1 0,0 1 0,1 0 0,-1 1 0,1 0 0,1 0 0,-9 10 0,14-14 0,0 0 0,1 1 0,0-1 0,0 1 0,0 0 0,0-1 0,1 1 0,-1 0 0,1 1 0,1-1 0,-1 0 0,1 1 0,0-1 0,0 0 0,0 1 0,1 0 0,0-1 0,0 1 0,1-1 0,-1 1 0,1-1 0,0 0 0,1 1 0,-1-1 0,4 8 0,-3-8 8,1 0 0,0 0 0,0-1 0,0 1 0,1-1 0,-1 0 0,1 0 0,0 0 0,0-1 0,0 1 0,1-1 0,-1 0 0,1 0 0,9 4 0,-2-2-256,0-1 1,0 0-1,0-1 1,1-1-1,13 2 1,16 0-6579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2.030"/>
    </inkml:context>
    <inkml:brush xml:id="br0">
      <inkml:brushProperty name="width" value="0.05" units="cm"/>
      <inkml:brushProperty name="height" value="0.05" units="cm"/>
    </inkml:brush>
  </inkml:definitions>
  <inkml:trace contextRef="#ctx0" brushRef="#br0">225 250 24575,'0'-4'0,"0"1"0,0 0 0,0 0 0,0 0 0,-1 0 0,1 0 0,-1 0 0,0 0 0,0 0 0,0 1 0,0-1 0,-1 0 0,1 0 0,-1 1 0,0-1 0,1 1 0,-1 0 0,0-1 0,-1 1 0,1 0 0,0 0 0,-1 0 0,1 0 0,-1 1 0,1-1 0,-1 1 0,0-1 0,0 1 0,1 0 0,-1 0 0,-6-1 0,3 1 0,1 1 0,-1-1 0,0 1 0,1 0 0,-1 0 0,1 1 0,-1 0 0,0 0 0,1 0 0,0 1 0,-1 0 0,1 0 0,0 0 0,0 0 0,0 1 0,-7 4 0,6-2 0,1 0 0,-1 0 0,1 0 0,0 0 0,0 1 0,1 0 0,0 0 0,0 0 0,0 1 0,1-1 0,0 1 0,0 0 0,1 0 0,-1 0 0,2 0 0,-1 0 0,1 1 0,0-1 0,0 0 0,1 1 0,0-1 0,1 0 0,-1 1 0,1-1 0,1 0 0,-1 0 0,1 1 0,1-1 0,2 7 0,-4-12 0,0 0 0,0 0 0,0-1 0,0 1 0,0 0 0,0 0 0,1 0 0,-1-1 0,1 1 0,-1-1 0,1 1 0,0-1 0,-1 0 0,1 1 0,0-1 0,0 0 0,0 0 0,0 0 0,0-1 0,0 1 0,0 0 0,3 0 0,-1-1 0,-1 0 0,0-1 0,0 1 0,1-1 0,-1 1 0,0-1 0,0 0 0,0 0 0,0 0 0,0-1 0,0 1 0,0-1 0,4-2 0,1-3 0,0 1 0,0-1 0,0-1 0,-1 1 0,0-1 0,0-1 0,-1 1 0,8-14 0,-5 1 0,-1 1 0,-1-1 0,0 0 0,-2-1 0,5-31 0,-8 39 0,-1 1 0,0-1 0,-1 0 0,0 0 0,-1 0 0,-1 0 0,-1 0 0,1 0 0,-9-20 0,0 15 0,11 19 0,-1 0 0,1 0 0,0 0 0,0-1 0,0 1 0,-1 0 0,1 0 0,0 0 0,-1 0 0,1 0 0,0-1 0,0 1 0,-1 0 0,1 0 0,0 0 0,-1 0 0,1 0 0,0 0 0,0 0 0,-1 0 0,1 0 0,0 0 0,-1 0 0,1 0 0,0 0 0,-1 1 0,1-1 0,0 0 0,0 0 0,-1 0 0,1 0 0,-1 1 0,0 0 0,0 1 0,0 0 0,0-1 0,1 1 0,-1 0 0,0 0 0,1 0 0,-1-1 0,1 1 0,0 0 0,-1 0 0,1 0 0,0 0 0,0 0 0,0 0 0,1 2 0,5 41-97,2 0 0,2 0-1,29 82 1,-23-81-879,-5-11-5850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2.407"/>
    </inkml:context>
    <inkml:brush xml:id="br0">
      <inkml:brushProperty name="width" value="0.05" units="cm"/>
      <inkml:brushProperty name="height" value="0.05" units="cm"/>
    </inkml:brush>
  </inkml:definitions>
  <inkml:trace contextRef="#ctx0" brushRef="#br0">164 52 24575,'5'-18'0,"-4"17"0,-1 0 0,1 1 0,-1-1 0,0 0 0,1 1 0,-1-1 0,0 0 0,1 1 0,-1-1 0,0 0 0,0 0 0,0 1 0,0-1 0,1 0 0,-1 0 0,0 1 0,0-1 0,-1 0 0,1 0 0,0 1 0,0-1 0,0 0 0,0 0 0,-1 1 0,1-1 0,0 0 0,-1 1 0,1-1 0,0 0 0,-1 1 0,1-1 0,-1 0 0,1 1 0,-1-1 0,1 1 0,-1-1 0,0 1 0,1-1 0,-1 1 0,0 0 0,1-1 0,-1 1 0,0 0 0,1-1 0,-1 1 0,0 0 0,0 0 0,1 0 0,-1 0 0,0 0 0,0 0 0,-6-2 0,1 1 0,-1 1 0,1-1 0,0 1 0,-1 0 0,1 0 0,-1 1 0,1 0 0,0 0 0,-1 1 0,1-1 0,0 1 0,0 1 0,0-1 0,0 1 0,-10 6 0,13-7 0,0 1 0,0-1 0,0 0 0,0 1 0,0 0 0,1 0 0,-1 0 0,1 0 0,0 0 0,0 0 0,0 0 0,0 1 0,-1 3 0,2-5 0,0 1 0,1 0 0,0 0 0,-1-1 0,1 1 0,0 0 0,0 0 0,0-1 0,1 1 0,-1 0 0,1 0 0,-1-1 0,1 1 0,0 0 0,0-1 0,0 1 0,1-1 0,-1 1 0,3 3 0,1 0 0,1-1 0,-1 1 0,1-1 0,0 0 0,0-1 0,1 0 0,-1 0 0,1 0 0,0-1 0,0 0 0,0 0 0,1 0 0,-1-1 0,11 1 0,-9-1 0,0 1 0,0-1 0,-1 2 0,1-1 0,-1 1 0,0 0 0,0 1 0,0 0 0,7 5 0,-14-8 0,1-1 0,-1 0 0,0 0 0,1 1 0,-1-1 0,0 1 0,0-1 0,0 1 0,0 0 0,-1-1 0,1 1 0,0 0 0,-1-1 0,1 1 0,-1 0 0,1 0 0,-1 0 0,0-1 0,0 1 0,0 0 0,0 0 0,0 0 0,-1 1 0,0 1 0,0-2 0,0 1 0,-1 0 0,1 0 0,-1 0 0,1-1 0,-1 1 0,0-1 0,0 1 0,-1-1 0,1 0 0,-4 3 0,-2 1 0,0 0 0,0-1 0,-1 0 0,1 0 0,-1-1 0,-1 0 0,-15 4 0,-4-4-1365,3-1-5461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2.778"/>
    </inkml:context>
    <inkml:brush xml:id="br0">
      <inkml:brushProperty name="width" value="0.05" units="cm"/>
      <inkml:brushProperty name="height" value="0.05" units="cm"/>
    </inkml:brush>
  </inkml:definitions>
  <inkml:trace contextRef="#ctx0" brushRef="#br0">69 0 24575,'-5'0'0,"-1"5"0,-4 6 0,-1 6 0,-3 4 0,1 4 0,3-3-8191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3.294"/>
    </inkml:context>
    <inkml:brush xml:id="br0">
      <inkml:brushProperty name="width" value="0.05" units="cm"/>
      <inkml:brushProperty name="height" value="0.05" units="cm"/>
    </inkml:brush>
  </inkml:definitions>
  <inkml:trace contextRef="#ctx0" brushRef="#br0">167 104 24575,'1'0'0,"0"0"0,0 0 0,0-1 0,0 1 0,0 0 0,0-1 0,0 1 0,0-1 0,0 1 0,0-1 0,0 1 0,-1-1 0,1 0 0,0 1 0,0-1 0,-1 0 0,1 0 0,0 1 0,-1-1 0,1 0 0,-1 0 0,1 0 0,-1 0 0,0 0 0,1 0 0,-1 0 0,0 0 0,0 0 0,1 0 0,-1 0 0,0 0 0,0 0 0,0 0 0,0 0 0,0 0 0,-1-1 0,1-2 0,0 1 0,0-1 0,-1 1 0,0-1 0,1 1 0,-1-1 0,0 1 0,-1 0 0,-1-5 0,1 5 0,0 0 0,-1 0 0,1 1 0,-1-1 0,1 1 0,-1-1 0,0 1 0,0 0 0,0 0 0,0 0 0,0 1 0,0-1 0,-1 1 0,1 0 0,0-1 0,-1 1 0,1 1 0,-1-1 0,1 1 0,-1-1 0,1 1 0,-1 0 0,0 0 0,1 0 0,-1 1 0,1 0 0,-1-1 0,-3 2 0,2 0 0,1 0 0,-1 0 0,1 0 0,-1 0 0,1 0 0,0 1 0,0 0 0,0 0 0,0 0 0,1 0 0,-1 1 0,1-1 0,0 1 0,0 0 0,0 0 0,0 0 0,1 1 0,0-1 0,0 0 0,-2 7 0,2-4 0,0 0 0,0 1 0,1-1 0,1 1 0,-1 0 0,1-1 0,0 1 0,1-1 0,0 1 0,0-1 0,0 1 0,1-1 0,1 1 0,-1-1 0,1 0 0,4 7 0,-5-10 0,0 0 0,1-1 0,-1 1 0,1-1 0,0 0 0,0 0 0,0 0 0,1 0 0,-1 0 0,1-1 0,-1 0 0,1 0 0,0 0 0,0 0 0,0 0 0,0-1 0,0 1 0,0-1 0,0 0 0,1 0 0,-1-1 0,0 1 0,1-1 0,-1 0 0,0 0 0,0-1 0,1 1 0,-1-1 0,6-2 0,-5 2 0,0 0 0,1-1 0,-1 0 0,0 0 0,-1-1 0,1 1 0,0-1 0,-1 0 0,1 0 0,-1 0 0,0-1 0,0 0 0,0 1 0,5-8 0,-1-1 0,-1-1 0,0 1 0,9-27 0,4-7 0,-20 46 0,0 0 0,0 0 0,0 0 0,0 0 0,0-1 0,0 1 0,1 0 0,-1 0 0,0 0 0,0 0 0,0 0 0,0 0 0,0-1 0,0 1 0,0 0 0,1 0 0,-1 0 0,0 0 0,0 0 0,0 0 0,0 0 0,0 0 0,1 0 0,-1 0 0,0 0 0,0 0 0,0 0 0,0 0 0,1-1 0,-1 1 0,0 1 0,0-1 0,0 0 0,0 0 0,1 0 0,-1 0 0,0 0 0,0 0 0,0 0 0,0 0 0,1 0 0,-1 0 0,0 0 0,0 0 0,0 0 0,8 10 0,7 20 0,-13-24 0,22 43-1365,-11-25-5461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3.853"/>
    </inkml:context>
    <inkml:brush xml:id="br0">
      <inkml:brushProperty name="width" value="0.05" units="cm"/>
      <inkml:brushProperty name="height" value="0.05" units="cm"/>
    </inkml:brush>
  </inkml:definitions>
  <inkml:trace contextRef="#ctx0" brushRef="#br0">3 119 24575,'-2'-12'0,"1"2"0,11 19 0,79 127 0,-101-248 0,13 101 0,-1-1 0,1 1 0,1-1 0,4-16 0,-5 25 0,0 0 0,0 0 0,0 0 0,0 0 0,1 0 0,-1 0 0,1 0 0,-1 0 0,1 0 0,0 1 0,0-1 0,1 1 0,-1 0 0,0-1 0,1 1 0,-1 0 0,1 0 0,0 1 0,5-4 0,-6 5 0,1-1 0,-1 1 0,0 0 0,0 0 0,0 0 0,0 0 0,0 0 0,1 1 0,-1-1 0,0 1 0,0-1 0,0 1 0,0 0 0,0 0 0,0 0 0,0 0 0,-1 0 0,1 0 0,0 0 0,0 0 0,-1 1 0,1-1 0,-1 1 0,1 0 0,-1-1 0,2 3 0,4 6 0,0 0 0,-1 0 0,7 14 0,-10-19 0,10 24 0,-10-20 0,1 0 0,1 0 0,8 12 0,-13-21 0,0 1 0,0-1 0,1 1 0,-1-1 0,0 0 0,0 1 0,1-1 0,-1 0 0,1 1 0,-1-1 0,0 0 0,1 1 0,-1-1 0,1 0 0,-1 0 0,1 1 0,-1-1 0,1 0 0,-1 0 0,1 0 0,-1 0 0,1 0 0,-1 0 0,1 0 0,-1 0 0,1 0 0,-1 0 0,1 0 0,-1 0 0,1 0 0,12-13 0,5-31 0,-15 36 0,1-2 0,0 1 0,1 0 0,0 0 0,0 0 0,11-13 0,-15 21 0,0-1 0,0 1 0,0 0 0,0 0 0,0 0 0,0 0 0,0 0 0,1 0 0,-1 0 0,0 0 0,1 0 0,-1 0 0,0 1 0,1-1 0,-1 1 0,1-1 0,-1 1 0,1-1 0,-1 1 0,1 0 0,-1 0 0,1 0 0,0 0 0,-1 0 0,1 0 0,-1 0 0,1 0 0,-1 1 0,1-1 0,-1 1 0,1-1 0,-1 1 0,1-1 0,-1 1 0,0 0 0,1 0 0,-1 0 0,0 0 0,0 0 0,1 0 0,-1 0 0,0 0 0,0 0 0,0 0 0,0 1 0,0 1 0,3 4-114,0 0 1,0 1-1,-1-1 0,0 1 0,-1 0 1,0 0-1,0 0 0,-1 0 0,0 0 1,0 0-1,-1 11 0,1 7-6712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4.434"/>
    </inkml:context>
    <inkml:brush xml:id="br0">
      <inkml:brushProperty name="width" value="0.05" units="cm"/>
      <inkml:brushProperty name="height" value="0.05" units="cm"/>
    </inkml:brush>
  </inkml:definitions>
  <inkml:trace contextRef="#ctx0" brushRef="#br0">298 182 24575,'-1'-3'0,"0"0"0,-1 0 0,0 0 0,0 1 0,0-1 0,0 1 0,0-1 0,0 1 0,-1 0 0,1 0 0,-1 0 0,1 0 0,-1 0 0,0 0 0,-3-1 0,-5-4 0,5 3 0,0 1 0,0-1 0,0 1 0,-1 1 0,1-1 0,-1 1 0,0 0 0,1 0 0,-1 1 0,0 0 0,0 0 0,0 1 0,0 0 0,0 0 0,0 1 0,0-1 0,0 1 0,1 1 0,-1 0 0,0 0 0,1 0 0,-1 0 0,1 1 0,0 0 0,0 1 0,0-1 0,0 1 0,0 1 0,1-1 0,0 1 0,0-1 0,0 1 0,1 1 0,-1-1 0,1 1 0,0 0 0,1 0 0,-1 0 0,1 0 0,1 0 0,-1 1 0,-2 11 0,4-16 0,1 1 0,-1-1 0,1 0 0,0 0 0,-1 0 0,1 0 0,0 0 0,0 0 0,0 0 0,1 0 0,-1 0 0,1 1 0,-1-1 0,1 0 0,-1 0 0,3 3 0,-2-4 0,0 0 0,0 0 0,0 0 0,0 0 0,0 0 0,0 0 0,0 0 0,1 0 0,-1-1 0,0 1 0,1 0 0,-1-1 0,0 1 0,1-1 0,-1 0 0,0 1 0,1-1 0,2 0 0,1 0 0,0 0 0,1 0 0,-1-1 0,0 0 0,0 0 0,0-1 0,0 1 0,0-1 0,0 0 0,0 0 0,8-6 0,1-1 0,0-2 0,-1 1 0,-1-2 0,1 1 0,-2-2 0,0 0 0,0 0 0,-1-1 0,-1 0 0,0 0 0,-1-1 0,-1-1 0,0 1 0,-1-1 0,-1 0 0,0 0 0,2-20 0,-7 50 0,0 0 0,1 0 0,1 0 0,4 20 0,19 70 0,-1-26-1365,-14-45-5461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54.914"/>
    </inkml:context>
    <inkml:brush xml:id="br0">
      <inkml:brushProperty name="width" value="0.05" units="cm"/>
      <inkml:brushProperty name="height" value="0.05" units="cm"/>
    </inkml:brush>
  </inkml:definitions>
  <inkml:trace contextRef="#ctx0" brushRef="#br0">82 1 24575,'-3'0'0,"-1"0"0,0 0 0,1 0 0,-1 0 0,0 1 0,1 0 0,-1 0 0,0 0 0,1 0 0,-1 0 0,1 1 0,0 0 0,-1-1 0,1 1 0,-4 4 0,5-4 0,-1 1 0,1 0 0,0 0 0,1 0 0,-1 0 0,0 0 0,1 0 0,0 0 0,-1 1 0,1-1 0,1 0 0,-1 1 0,0-1 0,1 1 0,0-1 0,0 7 0,1 13 0,1-1 0,2 1 0,0-1 0,12 36 0,-8-33 0,-1 1 0,-2-1 0,3 30 0,-8-45 0,0-6 0,0-1 0,0 0 0,0 1 0,0-1 0,1 1 0,-1-1 0,1 0 0,0 1 0,0-1 0,0 0 0,1 0 0,-1 1 0,3 2 0,-4-6 0,0 0 0,0 0 0,0 0 0,0 0 0,0 1 0,0-1 0,0 0 0,0 0 0,1 0 0,-1 0 0,0 0 0,0 0 0,0 0 0,0 0 0,0 0 0,0 0 0,0 0 0,1 0 0,-1 0 0,0 0 0,0 0 0,0 0 0,0 0 0,0 0 0,0 0 0,0 0 0,1 0 0,-1 0 0,0 0 0,0 0 0,0 0 0,0 0 0,0 0 0,0 0 0,1 0 0,-1 0 0,0 0 0,0 0 0,0 0 0,0 0 0,0 0 0,0 0 0,0 0 0,0-1 0,0 1 0,1 0 0,-1 0 0,0 0 0,0 0 0,0 0 0,2-10 0,-2-10 0,-5-15 0,1 9 0,0 0 0,1-33 0,3 52 0,1 0 0,-1 0 0,1 0 0,0 0 0,1 0 0,0 0 0,0 1 0,0-1 0,1 0 0,0 1 0,0 0 0,1 0 0,5-8 0,-5 10 0,0 0 0,1 1 0,-1-1 0,1 1 0,0 0 0,0 0 0,0 0 0,0 1 0,1 0 0,-1 0 0,1 0 0,-1 1 0,1 0 0,0 0 0,-1 0 0,1 0 0,0 1 0,0 0 0,-1 0 0,8 2 0,-3-1 0,1 1 0,0 0 0,0 0 0,-1 1 0,1 0 0,-1 1 0,0 1 0,0-1 0,16 11 0,-22-12 0,0 0 0,-1 0 0,1 1 0,-1-1 0,0 1 0,0-1 0,0 1 0,0 0 0,0 0 0,-1 0 0,4 9 0,-6-11 0,1 0 0,-1 0 0,1-1 0,-1 1 0,0 0 0,0 0 0,0 0 0,0 0 0,0 0 0,-1 0 0,1-1 0,-1 1 0,1 0 0,-1 0 0,1 0 0,-1-1 0,0 1 0,0 0 0,0-1 0,0 1 0,0-1 0,0 1 0,0-1 0,-1 1 0,1-1 0,-1 0 0,1 0 0,-1 0 0,1 0 0,-1 0 0,1 0 0,-1 0 0,-2 1 0,-6 2 12,0 0 0,0 0-1,0-1 1,0-1 0,-1 1-1,-15 0 1,-67 1-677,70-4-117,-33 1-6044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24.954"/>
    </inkml:context>
    <inkml:brush xml:id="br0">
      <inkml:brushProperty name="width" value="0.05" units="cm"/>
      <inkml:brushProperty name="height" value="0.05" units="cm"/>
    </inkml:brush>
  </inkml:definitions>
  <inkml:trace contextRef="#ctx0" brushRef="#br0">0 0 24575,'0'5'0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3.574"/>
    </inkml:context>
    <inkml:brush xml:id="br0">
      <inkml:brushProperty name="width" value="0.05" units="cm"/>
      <inkml:brushProperty name="height" value="0.05" units="cm"/>
    </inkml:brush>
  </inkml:definitions>
  <inkml:trace contextRef="#ctx0" brushRef="#br0">3 84 24575,'-1'-15'0,"1"10"0,-1 1 0,1-1 0,0 0 0,0 1 0,0-1 0,1 1 0,0-1 0,0 1 0,0-1 0,0 1 0,1-1 0,3-7 0,-5 12 0,1 0 0,-1 0 0,0 0 0,0 0 0,0-1 0,0 1 0,0 0 0,1 0 0,-1 0 0,0 0 0,0 0 0,0 0 0,1 0 0,-1 0 0,0 0 0,0 0 0,0 0 0,0 0 0,1 0 0,-1 0 0,0 0 0,0 0 0,0 0 0,1 0 0,-1 0 0,0 0 0,0 0 0,0 0 0,0 0 0,1 0 0,-1 0 0,0 0 0,0 0 0,0 0 0,0 1 0,1-1 0,-1 0 0,0 0 0,0 0 0,0 0 0,0 0 0,0 1 0,1-1 0,6 12 0,3 15 0,-9-26 0,22 91 0,-3 1 0,11 135 0,-21-148 0,11 99-1365,-13-138-5461</inkml:trace>
  <inkml:trace contextRef="#ctx0" brushRef="#br0" timeOffset="1">3 412 24575,'0'-5'0,"4"-1"0,7-1 0,6 3 0,9 0 0,5 2 0,6 1 0,7 0 0,0 1 0,-7 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26.001"/>
    </inkml:context>
    <inkml:brush xml:id="br0">
      <inkml:brushProperty name="width" value="0.05" units="cm"/>
      <inkml:brushProperty name="height" value="0.05" units="cm"/>
    </inkml:brush>
  </inkml:definitions>
  <inkml:trace contextRef="#ctx0" brushRef="#br0">1 12 24575,'0'0'0,"0"-1"0,0 1 0,0 0 0,0-1 0,0 1 0,0 0 0,-1-1 0,1 1 0,0 0 0,0-1 0,0 1 0,1 0 0,-1-1 0,0 1 0,0 0 0,0-1 0,0 1 0,0 0 0,0-1 0,0 1 0,1 0 0,-1-1 0,0 1 0,0 0 0,0-1 0,1 1 0,-1 0 0,0 0 0,0-1 0,1 1 0,-1 0 0,0 0 0,0 0 0,1 0 0,-1-1 0,0 1 0,1 0 0,11 9 0,6 20 0,-12-13 0,-2 0 0,0 0 0,0 0 0,-2 1 0,2 24 0,-4-5 0,-5 53 0,0-60 25,4-23-223,-1 0-1,1-1 0,0 1 1,1 0-1,0 0 1,0 7-1,2 1-6627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0.380"/>
    </inkml:context>
    <inkml:brush xml:id="br0">
      <inkml:brushProperty name="width" value="0.05" units="cm"/>
      <inkml:brushProperty name="height" value="0.05" units="cm"/>
    </inkml:brush>
  </inkml:definitions>
  <inkml:trace contextRef="#ctx0" brushRef="#br0">221 13 24575,'0'-1'0,"0"1"0,0-1 0,0 1 0,0-1 0,0 1 0,0 0 0,0-1 0,0 1 0,0-1 0,0 1 0,0-1 0,0 1 0,0 0 0,-1-1 0,1 1 0,0-1 0,0 1 0,0 0 0,-1-1 0,1 1 0,0 0 0,0-1 0,-1 1 0,1 0 0,0 0 0,-1-1 0,1 1 0,0 0 0,-1 0 0,1-1 0,-1 1 0,1 0 0,0 0 0,-1 0 0,1 0 0,-1-1 0,1 1 0,0 0 0,-1 0 0,1 0 0,-1 0 0,1 0 0,-1 0 0,1 0 0,0 0 0,-1 0 0,1 1 0,-1-1 0,1 0 0,0 0 0,-1 0 0,1 0 0,-1 1 0,1-1 0,0 0 0,-1 0 0,1 1 0,-1-1 0,-20 18 0,3 9 0,2 1 0,1 0 0,-22 61 0,-20 96 0,53-170 0,-6 23 0,1-1 0,3 2 0,0-1 0,3 0 0,2 56 0,1-87 0,1 0 0,-1-1 0,2 1 0,-1 0 0,1-1 0,0 1 0,1-1 0,5 11 0,-7-15 0,0-1 0,0 1 0,0 0 0,0-1 0,1 1 0,-1-1 0,0 1 0,1-1 0,0 0 0,-1 0 0,1 0 0,0 1 0,0-2 0,-1 1 0,1 0 0,0 0 0,0 0 0,0-1 0,0 1 0,0-1 0,0 0 0,0 0 0,0 1 0,0-1 0,0 0 0,0-1 0,0 1 0,0 0 0,0-1 0,0 1 0,0-1 0,0 1 0,2-2 0,22-12-1365,-2-3-5461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0.819"/>
    </inkml:context>
    <inkml:brush xml:id="br0">
      <inkml:brushProperty name="width" value="0.05" units="cm"/>
      <inkml:brushProperty name="height" value="0.05" units="cm"/>
    </inkml:brush>
  </inkml:definitions>
  <inkml:trace contextRef="#ctx0" brushRef="#br0">1 324 24575,'0'-3'0,"0"-1"0,1 1 0,0 0 0,0 0 0,0-1 0,0 1 0,1 0 0,-1 0 0,1 0 0,-1 0 0,1 0 0,0 1 0,0-1 0,1 0 0,-1 1 0,0 0 0,5-4 0,-6 6 0,0 0 0,0 0 0,0 0 0,0 0 0,-1 0 0,1 1 0,0-1 0,0 0 0,0 0 0,0 1 0,-1-1 0,1 0 0,0 1 0,0-1 0,-1 1 0,1-1 0,0 1 0,-1 0 0,1-1 0,0 1 0,-1-1 0,1 1 0,-1 0 0,1 0 0,-1-1 0,0 1 0,1 0 0,-1 0 0,0 0 0,1-1 0,-1 2 0,12 30 0,-11-30 0,5 23 0,-1 0 0,-1 1 0,1 42 0,3 22 0,-5-65 0,-3-18 0,1 1 0,0-1 0,1 1 0,-1-1 0,1 0 0,6 13 0,-8-20 0,0 1 0,0-1 0,0 0 0,0 1 0,0-1 0,0 0 0,0 0 0,0 1 0,0-1 0,1 0 0,-1 0 0,0 1 0,0-1 0,0 0 0,0 0 0,1 1 0,-1-1 0,0 0 0,0 0 0,1 0 0,-1 1 0,0-1 0,0 0 0,1 0 0,-1 0 0,0 0 0,0 0 0,1 1 0,-1-1 0,0 0 0,1 0 0,-1 0 0,0 0 0,1 0 0,-1 0 0,0 0 0,0 0 0,1 0 0,-1 0 0,0 0 0,1-1 0,-1 1 0,0 0 0,1 0 0,6-16 0,0-24 0,-4-10 0,17-174 0,-13 179 0,2 1 0,28-86 0,-34 120 0,2 1 0,-1-1 0,2 1 0,-1 0 0,1 0 0,12-13 0,-17 20 0,0 1 0,0-1 0,0 1 0,1-1 0,-1 1 0,1 0 0,-1 0 0,1 0 0,-1 0 0,1 0 0,0 0 0,-1 0 0,1 0 0,0 0 0,0 1 0,0-1 0,0 1 0,-1 0 0,1-1 0,0 1 0,0 0 0,0 0 0,0 0 0,0 0 0,0 1 0,0-1 0,0 0 0,0 1 0,-1-1 0,1 1 0,0 0 0,0-1 0,-1 1 0,1 0 0,0 0 0,-1 0 0,1 1 0,-1-1 0,1 0 0,-1 0 0,0 1 0,1-1 0,-1 1 0,1 1 0,9 13 0,0 0 0,-1 1 0,-1 0 0,-1 0 0,8 23 0,27 100 0,-24-72 0,-8-29-119,3 5-296,-2 0-1,10 73 1,-19-90-6411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1.197"/>
    </inkml:context>
    <inkml:brush xml:id="br0">
      <inkml:brushProperty name="width" value="0.05" units="cm"/>
      <inkml:brushProperty name="height" value="0.05" units="cm"/>
    </inkml:brush>
  </inkml:definitions>
  <inkml:trace contextRef="#ctx0" brushRef="#br0">7 29 24575,'-5'0'0,"4"0"0,6 0 0,7 0 0,6 0 0,5-5 0,7-1 0,4 0 0,5 2 0,5 0 0,5 2 0,3 1 0,-3 1 0,-9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1.571"/>
    </inkml:context>
    <inkml:brush xml:id="br0">
      <inkml:brushProperty name="width" value="0.05" units="cm"/>
      <inkml:brushProperty name="height" value="0.05" units="cm"/>
    </inkml:brush>
  </inkml:definitions>
  <inkml:trace contextRef="#ctx0" brushRef="#br0">72 36 24575,'0'0'0,"0"0"0,0-1 0,0 1 0,0 0 0,1-1 0,-1 1 0,0 0 0,0-1 0,0 1 0,0 0 0,0-1 0,0 1 0,0 0 0,0-1 0,-1 1 0,1 0 0,0-1 0,0 1 0,0 0 0,0-1 0,0 1 0,-1 0 0,1-1 0,0 1 0,0 0 0,0 0 0,-1-1 0,1 1 0,0 0 0,0 0 0,-1-1 0,1 1 0,0 0 0,-1 0 0,1 0 0,0-1 0,-1 1 0,1 0 0,-12 9 0,-7 21 0,15-19 0,0 1 0,1-1 0,0 1 0,1-1 0,0 1 0,1 0 0,0 0 0,1 0 0,0 0 0,1 0 0,0 0 0,1 0 0,4 14 0,-4-20 0,-1-1 0,1 0 0,1 0 0,-1 0 0,0 0 0,1-1 0,0 1 0,0-1 0,1 0 0,-1 1 0,1-2 0,0 1 0,0 0 0,0-1 0,1 1 0,-1-1 0,1 0 0,-1-1 0,1 1 0,0-1 0,0 0 0,0 0 0,1-1 0,-1 1 0,0-1 0,0 0 0,1-1 0,-1 1 0,1-1 0,10-1 0,0-1 0,0 0 0,-1-1 0,1 0 0,-1-2 0,1 0 0,28-14 0,-35 15 0,0-1 0,0-1 0,0 0 0,0 0 0,-1 0 0,0-1 0,0-1 0,-1 1 0,0-1 0,0 0 0,8-15 0,-14 20 0,1-1 0,-1 0 0,1 0 0,-1 0 0,-1 0 0,1 0 0,0 0 0,-1 0 0,0 0 0,0 0 0,0 0 0,-1 0 0,1 0 0,-1 0 0,0 0 0,0 0 0,0 0 0,-1 0 0,1 0 0,-1 1 0,0-1 0,0 1 0,0-1 0,0 1 0,-1 0 0,0 0 0,1 0 0,-6-4 0,0-1 0,-1 0 0,0 0 0,-1 1 0,1 0 0,-1 1 0,-1 0 0,1 1 0,-20-7 0,9 6 0,0 1 0,0 1 0,0 0 0,-25 1 0,36 2 0,1 1 0,-1 0 0,0 1 0,0 0 0,1 0 0,-1 1 0,1 1 0,-1-1 0,1 2 0,0-1 0,-12 7 0,9 2-1365,6-2-5461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1.922"/>
    </inkml:context>
    <inkml:brush xml:id="br0">
      <inkml:brushProperty name="width" value="0.05" units="cm"/>
      <inkml:brushProperty name="height" value="0.05" units="cm"/>
    </inkml:brush>
  </inkml:definitions>
  <inkml:trace contextRef="#ctx0" brushRef="#br0">330 102 24575,'0'-4'0,"0"0"0,0 0 0,-1 0 0,0 0 0,1 0 0,-2 0 0,1 0 0,0 0 0,-1 0 0,0 1 0,0-1 0,0 1 0,0-1 0,0 1 0,-1 0 0,1-1 0,-1 1 0,0 1 0,0-1 0,0 0 0,-1 1 0,1-1 0,0 1 0,-1 0 0,0 0 0,1 1 0,-1-1 0,-4-1 0,0 1 0,0 0 0,0 0 0,0 1 0,0 0 0,0 0 0,0 1 0,0 0 0,0 0 0,-1 1 0,1 0 0,0 1 0,0 0 0,-9 3 0,9-2 0,-1 1 0,1 0 0,0 1 0,0 0 0,0 0 0,0 1 0,1 0 0,0 0 0,0 1 0,1 0 0,0 0 0,0 0 0,1 1 0,0 0 0,0 0 0,0 0 0,1 1 0,1-1 0,-1 1 0,1 0 0,1 0 0,0 0 0,-1 12 0,1-10 0,2 0 0,-1-1 0,2 1 0,-1 0 0,1-1 0,1 1 0,0 0 0,1-1 0,-1 0 0,2 0 0,0 0 0,0 0 0,1 0 0,0-1 0,0 0 0,1 0 0,1 0 0,-1-1 0,1 1 0,10 7 0,-6-7 7,-1-1 0,1-1 0,1 0 0,-1 0 0,1-1 1,0 0-1,1-2 0,-1 1 0,1-1 0,0-1 0,0 0 0,0-1 0,0 0 0,0-1 0,1-1 0,20-1 0,-19-1-113,1 0 0,0-1 0,0-1 0,-1 0 0,0-1 0,0-1-1,0 0 1,-1-1 0,1-1 0,-2 0 0,1-1 0,-1 0 0,15-16 0,-4 1-6720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42.310"/>
    </inkml:context>
    <inkml:brush xml:id="br0">
      <inkml:brushProperty name="width" value="0.05" units="cm"/>
      <inkml:brushProperty name="height" value="0.05" units="cm"/>
    </inkml:brush>
  </inkml:definitions>
  <inkml:trace contextRef="#ctx0" brushRef="#br0">0 0 24575,'9'8'0,"0"0"0,1-1 0,14 7 0,8 7 0,33 24 0,107 83 0,-147-108 0,-1 2 0,-2 1 0,0 0 0,28 41 0,-44-56 0,-2-1 0,1 1 0,-1 0 0,-1 0 0,1 0 0,-1 0 0,-1 1 0,1-1 0,-1 1 0,-1 0 0,0-1 0,0 1 0,-1 0 0,0 9 0,-2-9 0,1-1 0,-1 0 0,-1 0 0,1 0 0,-1 0 0,-1-1 0,1 1 0,-1-1 0,-1 0 0,1 0 0,-1 0 0,-1 0 0,1-1 0,-1 0 0,-7 6 0,-12 7-195,0-1 0,-2-1 0,0-2 0,-1 0 0,0-2 0,-36 12 0,-18 4-6631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6.231"/>
    </inkml:context>
    <inkml:brush xml:id="br0">
      <inkml:brushProperty name="width" value="0.05" units="cm"/>
      <inkml:brushProperty name="height" value="0.05" units="cm"/>
    </inkml:brush>
  </inkml:definitions>
  <inkml:trace contextRef="#ctx0" brushRef="#br0">613 50 24575,'3'0'0,"36"-3"0,-37 3 0,-1 0 0,0-1 0,0 1 0,0 0 0,0-1 0,0 1 0,1-1 0,-1 1 0,0-1 0,0 1 0,0-1 0,-1 0 0,1 0 0,0 1 0,0-1 0,0 0 0,0 0 0,-1 0 0,1 0 0,0 0 0,-1 0 0,1 0 0,-1 0 0,1 0 0,-1 0 0,1 0 0,-1 0 0,0-3 0,0 3 0,0 0 0,0 0 0,0 1 0,-1-1 0,1 0 0,0 0 0,-1 0 0,1 0 0,-1 1 0,1-1 0,-1 0 0,1 1 0,-1-1 0,1 0 0,-1 1 0,0-1 0,1 0 0,-1 1 0,0-1 0,0 1 0,1-1 0,-1 1 0,0 0 0,0-1 0,0 1 0,0 0 0,1-1 0,-3 1 0,-26-5 0,-8 5 0,0 2 0,1 2 0,-1 1 0,1 2 0,-60 18 0,-10 14 0,92-33 0,0 1 0,1 0 0,1 1 0,-1 0 0,-17 16 0,27-21 0,0 0 0,0 0 0,0 0 0,1 0 0,-1 1 0,1-1 0,0 1 0,0 0 0,0 0 0,0 0 0,1 0 0,0 0 0,0 0 0,-1 5 0,2-7 0,0 1 0,0 0 0,0 0 0,0-1 0,1 1 0,-1 0 0,1-1 0,-1 1 0,1 0 0,0-1 0,0 1 0,1-1 0,-1 1 0,0-1 0,1 0 0,-1 0 0,1 0 0,0 1 0,0-1 0,0-1 0,0 1 0,4 3 0,7 3 0,1 1 0,0-2 0,0 1 0,1-2 0,0 0 0,18 4 0,99 19 0,-108-25 0,93 15 0,-56-11 0,-1 3 0,74 23 0,-125-30 0,1-1 0,-1 1 0,0 0 0,-1 1 0,13 9 0,-19-13 0,0 0 0,0 1 0,0-1 0,-1 1 0,1 0 0,-1-1 0,1 1 0,-1 0 0,0 0 0,0 0 0,1 0 0,-1 0 0,-1 0 0,1 0 0,0 0 0,0 0 0,-1 1 0,1-1 0,-1 0 0,0 0 0,0 1 0,0-1 0,0 0 0,0 0 0,0 1 0,0-1 0,-1 0 0,1 0 0,-2 3 0,-2 3 0,0-1 0,-1 0 0,0 0 0,0 0 0,-1 0 0,1-1 0,-1 0 0,-1 0 0,1-1 0,-1 0 0,0 0 0,0 0 0,-1-1 0,-12 6 0,-15 5 0,-67 20 0,101-34 0,-43 11 0,0-1 0,-1-3 0,-1-1 0,-59 1 0,75-8 0,0-1 0,1-1 0,-1-1 0,0-2 0,1-1 0,0-2 0,-44-16 0,68 22-80,0 0 0,1 0-1,-1 0 1,1-1 0,0 1-1,0-1 1,0 0 0,0-1-1,0 1 1,0 0 0,1-1 0,0 0-1,0 0 1,0 0 0,0 0-1,-4-9 1,1-8-6746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6.730"/>
    </inkml:context>
    <inkml:brush xml:id="br0">
      <inkml:brushProperty name="width" value="0.05" units="cm"/>
      <inkml:brushProperty name="height" value="0.05" units="cm"/>
    </inkml:brush>
  </inkml:definitions>
  <inkml:trace contextRef="#ctx0" brushRef="#br0">8 278 24575,'0'-44'0,"16"88"0,-10-8 0,-1 0 0,-2 58 0,-3-73 0,-2 0 0,0 0 0,-1 0 0,-1 0 0,-13 37 0,7-37 0,12-32 0,14-35 0,53-147 0,-48 126 0,3 0 0,44-84 0,-63 141 0,1 0 0,0 1 0,0 0 0,1 0 0,1 1 0,9-9 0,-15 15 0,0 0 0,1 0 0,-1 0 0,1 0 0,-1 1 0,1-1 0,0 1 0,-1 0 0,1 0 0,0 0 0,0 0 0,0 0 0,0 1 0,0-1 0,0 1 0,0 0 0,0 0 0,0 0 0,0 0 0,0 0 0,0 1 0,0-1 0,0 1 0,0 0 0,-1 0 0,1 0 0,4 2 0,2 3 0,-1 0 0,0 0 0,0 1 0,-1 0 0,1 0 0,-2 1 0,1-1 0,7 13 0,40 75 0,-46-80 0,19 39 0,-3 0 0,-2 2 0,-2 1 0,14 72 0,-32-121-227,-1-1-1,1 1 1,-2 0-1,1 0 1,-2 14-1,-3-3-6598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7.104"/>
    </inkml:context>
    <inkml:brush xml:id="br0">
      <inkml:brushProperty name="width" value="0.05" units="cm"/>
      <inkml:brushProperty name="height" value="0.05" units="cm"/>
    </inkml:brush>
  </inkml:definitions>
  <inkml:trace contextRef="#ctx0" brushRef="#br0">1 79 24575,'4'-5'0,"12"-1"0,7 0 0,9-3 0,4-1 0,9 2 0,7-2 0,4 0 0,5 1 0,-6 4-8191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4.242"/>
    </inkml:context>
    <inkml:brush xml:id="br0">
      <inkml:brushProperty name="width" value="0.05" units="cm"/>
      <inkml:brushProperty name="height" value="0.05" units="cm"/>
    </inkml:brush>
  </inkml:definitions>
  <inkml:trace contextRef="#ctx0" brushRef="#br0">308 265 24575,'-1'1'0,"0"-1"0,0 0 0,1 0 0,-1 0 0,0 0 0,0 0 0,1 0 0,-1 0 0,0 0 0,0 0 0,1 0 0,-1-1 0,0 1 0,1 0 0,-1 0 0,0-1 0,0 1 0,1 0 0,-1-1 0,1 1 0,-1-1 0,0 1 0,1-1 0,-1 1 0,1-1 0,-1 1 0,1-1 0,-1 1 0,1-1 0,0 0 0,-1 1 0,1-1 0,0 0 0,-1 1 0,1-1 0,0 0 0,0 0 0,0 1 0,-1-1 0,1 0 0,0 0 0,0 1 0,0-1 0,0 0 0,1 0 0,-1 1 0,0-1 0,0 0 0,0 0 0,1 0 0,0-2 0,0 0 0,0 0 0,1 1 0,-1-1 0,1 0 0,0 1 0,0-1 0,0 1 0,0 0 0,0-1 0,4-2 0,11-5 0,1 0 0,1 1 0,35-13 0,-38 17 0,0-1 0,-1 0 0,0-1 0,0-1 0,0-1 0,23-18 0,-36 26 0,-1 0 0,0 0 0,0 0 0,1 0 0,-1 0 0,0-1 0,0 1 0,0 0 0,0 0 0,-1-1 0,1 1 0,0-1 0,-1 1 0,1-1 0,0 1 0,-1-1 0,0 1 0,1-1 0,-1 1 0,0-1 0,0 0 0,0 1 0,0-1 0,0-3 0,-1 3 0,-1 0 0,1 0 0,0 1 0,0-1 0,-1 0 0,1 0 0,-1 1 0,1-1 0,-1 1 0,0-1 0,0 1 0,0 0 0,0-1 0,0 1 0,-3-1 0,-7-3 0,0 1 0,0 0 0,0 1 0,-1 0 0,-15-1 0,6 3 0,0 0 0,0 2 0,-1 1 0,1 0 0,1 2 0,-1 1 0,-30 10 0,34-9 0,1 1 0,-1 0 0,1 2 0,0 0 0,1 1 0,0 0 0,1 2 0,-28 25 0,36-29 0,1-1 0,0 1 0,0 0 0,0 1 0,1-1 0,1 1 0,0 0 0,0 0 0,0 0 0,1 1 0,1 0 0,-1-1 0,2 1 0,-1 0 0,1 0 0,1 0 0,0 0 0,0 0 0,3 13 0,-1-12 0,1 0 0,0 0 0,1 0 0,0 0 0,0-1 0,1 1 0,1-1 0,0 0 0,0-1 0,1 0 0,0 0 0,0 0 0,1-1 0,1 0 0,-1 0 0,15 9 0,-3-5 0,0 0 0,1-1 0,1-2 0,0 0 0,0-1 0,1-1 0,38 6 0,-57-12 0,0-1 0,0 1 0,0-1 0,0 0 0,0-1 0,0 1 0,5-2 0,-8 2 0,-1 0 0,0 0 0,1 0 0,-1-1 0,0 1 0,1 0 0,-1 0 0,0 0 0,0 0 0,1 0 0,-1-1 0,0 1 0,0 0 0,1 0 0,-1 0 0,0-1 0,0 1 0,0 0 0,1 0 0,-1-1 0,0 1 0,0 0 0,0 0 0,0-1 0,0 1 0,0 0 0,1-1 0,-1 1 0,0 0 0,0-1 0,0 1 0,0 0 0,0-1 0,-14-12 0,1 5 0,-1 1 0,1 1 0,-1 0 0,-1 0 0,-17-3 0,25 7 0,1 1 0,0-1 0,-1 2 0,1-1 0,-1 1 0,1 0 0,-1 0 0,1 1 0,-1 0 0,1 0 0,0 0 0,-1 1 0,1 0 0,0 0 0,-6 3 0,10-4 0,0 0 0,0 0 0,0 1 0,0-1 0,0 0 0,1 1 0,-1 0 0,0-1 0,1 1 0,-1 0 0,1 0 0,0-1 0,-1 1 0,1 0 0,0 0 0,0 1 0,0-1 0,1 0 0,-1 0 0,0 0 0,1 1 0,-1-1 0,1 0 0,0 1 0,0-1 0,0 0 0,0 0 0,0 1 0,1-1 0,-1 0 0,0 1 0,1-1 0,0 0 0,0 0 0,1 3 0,1 1 0,0 0 0,1-1 0,-1 1 0,1-1 0,1 0 0,-1 0 0,1 0 0,-1-1 0,1 1 0,1-1 0,6 4 0,5 1 17,-1-1 0,1-1 1,0 0-1,1-1 0,0-1 0,31 4 0,110 5-1502,-90-13-5341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7.446"/>
    </inkml:context>
    <inkml:brush xml:id="br0">
      <inkml:brushProperty name="width" value="0.05" units="cm"/>
      <inkml:brushProperty name="height" value="0.05" units="cm"/>
    </inkml:brush>
  </inkml:definitions>
  <inkml:trace contextRef="#ctx0" brushRef="#br0">21 121 24575,'0'-1'0,"0"1"0,0 0 0,1 0 0,-1-1 0,0 1 0,0 0 0,0-1 0,0 1 0,0 0 0,0-1 0,0 1 0,0 0 0,0 0 0,0-1 0,0 1 0,0 0 0,0-1 0,0 1 0,0 0 0,-1-1 0,1 1 0,0 0 0,0 0 0,0-1 0,0 1 0,-1 0 0,1 0 0,0-1 0,0 1 0,0 0 0,-1 0 0,1 0 0,0-1 0,0 1 0,-1 0 0,1 0 0,0 0 0,0 0 0,-1 0 0,1-1 0,0 1 0,-1 0 0,1 0 0,0 0 0,-1 0 0,1 0 0,0 0 0,-1 0 0,1 0 0,0 0 0,0 0 0,-1 0 0,1 0 0,0 0 0,-1 1 0,1-1 0,0 0 0,-1 1 0,0-1 0,0 1 0,0 0 0,0-1 0,1 1 0,-1 0 0,0 0 0,1 0 0,-1 0 0,1 0 0,-1 0 0,1 0 0,-1 0 0,1 0 0,0 0 0,-1 0 0,1 0 0,0 1 0,0 20 0,1 0 0,1 0 0,1-1 0,0 1 0,10 27 0,1 11 0,-6-16 0,3 0 0,-3 2 0,-2 0 0,0 85 0,-6-127 0,0 0 0,0-1 0,0 1 0,-1 0 0,0 0 0,0-1 0,0 1 0,0 0 0,-4 6 0,5-10 0,0 0 0,0 0 0,0 0 0,0 0 0,0 0 0,0 0 0,0 0 0,0 1 0,-1-1 0,1 0 0,0 0 0,0 0 0,0 0 0,0 0 0,0 0 0,0 0 0,0 0 0,-1 0 0,1 0 0,0 0 0,0 0 0,0 0 0,0 0 0,0 0 0,0 0 0,-1 0 0,1 0 0,0 0 0,0 0 0,0 0 0,0 0 0,0 0 0,0 0 0,-1 0 0,1 0 0,0 0 0,0 0 0,0 0 0,0 0 0,0 0 0,0 0 0,0-1 0,-1 1 0,1 0 0,0 0 0,0 0 0,0 0 0,0 0 0,0 0 0,0 0 0,0-1 0,0 1 0,-5-12 0,0-14 0,5 25 0,-30-236 0,27 185 0,2 1 0,9-86 0,-6 121 0,0 1 0,1 0 0,1-1 0,0 1 0,12-26 0,-13 36 0,-1 1 0,1 0 0,0 0 0,0 0 0,0 0 0,0 0 0,1 0 0,0 1 0,0 0 0,0 0 0,0 0 0,0 0 0,0 1 0,1-1 0,-1 1 0,1 0 0,0 1 0,0-1 0,-1 1 0,1 0 0,10-1 0,5 0 0,0 2 0,1 0 0,-1 1 0,0 1 0,23 5 0,-31-4 0,0 0 0,0 0 0,0 1 0,-1 1 0,1 0 0,-1 0 0,-1 1 0,1 1 0,16 13 0,-24-18 0,-1 1 0,0-1 0,0 0 0,0 1 0,0-1 0,0 1 0,0 0 0,-1-1 0,1 1 0,-1 0 0,0 0 0,0 0 0,0 0 0,0 0 0,0 0 0,-1 0 0,1 0 0,-1 0 0,0 1 0,0-1 0,0 0 0,0 0 0,-1 0 0,1 0 0,-1 0 0,0 0 0,0 0 0,0 0 0,0 0 0,-1 0 0,1 0 0,-1 0 0,1-1 0,-5 5 0,-1 3 0,-1-1 0,-1 1 0,0-2 0,0 1 0,-1-1 0,0-1 0,-16 10 0,-29 15 0,-1-3 0,-97 35 0,118-53-1365,6-5-5461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7.852"/>
    </inkml:context>
    <inkml:brush xml:id="br0">
      <inkml:brushProperty name="width" value="0.05" units="cm"/>
      <inkml:brushProperty name="height" value="0.05" units="cm"/>
    </inkml:brush>
  </inkml:definitions>
  <inkml:trace contextRef="#ctx0" brushRef="#br0">0 15 24575,'0'22'0,"7"171"0,-4-166 0,1-1 0,1 1 0,2-1 0,0 0 0,17 38 0,-15-45 0,0-1 0,1-1 0,1 0 0,1 0 0,0-1 0,29 29 0,-38-41 0,1-1 0,0 1 0,1-1 0,-1 0 0,0 0 0,1 0 0,0-1 0,0 1 0,-1-1 0,1 0 0,1-1 0,-1 1 0,0-1 0,0 0 0,1 0 0,-1-1 0,0 1 0,1-1 0,-1 0 0,0-1 0,1 0 0,-1 1 0,0-2 0,0 1 0,0 0 0,0-1 0,0 0 0,0 0 0,0-1 0,0 1 0,5-5 0,1-2 0,0 0 0,-1-1 0,0 0 0,-1 0 0,0-1 0,-1 0 0,0-1 0,0 0 0,-1 0 0,-1-1 0,0 0 0,-1 0 0,7-26 0,-7 17 0,0 0 0,-2 0 0,0 0 0,-2-1 0,0 1 0,-1 0 0,-7-45 0,3 44 0,-2 1 0,-13-38 0,18 55 0,-1 0 0,0 0 0,-1 0 0,1 1 0,-1-1 0,0 1 0,0-1 0,0 1 0,-1 0 0,1 0 0,-1 1 0,0-1 0,0 1 0,0-1 0,-1 1 0,1 1 0,-9-5 0,11 6 4,0 1-1,1-1 0,-1 1 1,1 0-1,-1 0 0,0 0 1,1 0-1,-1 0 0,1 0 1,-1 0-1,0 0 0,1 1 0,-1-1 1,1 1-1,-1-1 0,1 1 1,-1 0-1,1-1 0,-1 1 1,1 0-1,0 0 0,-1 0 1,1 0-1,0 0 0,0 0 1,0 0-1,0 1 0,0-1 1,0 0-1,0 1 0,0-1 1,0 0-1,1 1 0,-1-1 1,0 3-1,-1 1-152,0 0 1,1 0-1,0 0 1,0 1-1,0-1 1,1 1-1,-1-1 1,1 0-1,1 7 1,4 14-6678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8.182"/>
    </inkml:context>
    <inkml:brush xml:id="br0">
      <inkml:brushProperty name="width" value="0.05" units="cm"/>
      <inkml:brushProperty name="height" value="0.05" units="cm"/>
    </inkml:brush>
  </inkml:definitions>
  <inkml:trace contextRef="#ctx0" brushRef="#br0">0 0 24575,'5'0'0,"1"5"0,0 6 0,4 10 0,0 7 0,-2 7 0,2 8 0,0 5 0,-2 4 0,2 2 0,0 2 0,-2 0 0,-3 0 0,-2-5 0,-1-6 0,-1-6 0,-1-11-8191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8.518"/>
    </inkml:context>
    <inkml:brush xml:id="br0">
      <inkml:brushProperty name="width" value="0.05" units="cm"/>
      <inkml:brushProperty name="height" value="0.05" units="cm"/>
    </inkml:brush>
  </inkml:definitions>
  <inkml:trace contextRef="#ctx0" brushRef="#br0">170 32 24575,'-3'-3'0,"1"0"0,-1 1 0,-1-1 0,1 0 0,0 1 0,-1 0 0,1 0 0,-1 0 0,0 0 0,0 0 0,1 1 0,-1 0 0,0 0 0,0 0 0,-7-1 0,7 2 0,1 1 0,-1-1 0,1 1 0,-1 0 0,1 0 0,0 0 0,-1 0 0,1 0 0,0 1 0,0 0 0,0-1 0,0 1 0,0 0 0,1 1 0,-1-1 0,0 0 0,1 1 0,0-1 0,-3 4 0,0 1 0,0 1 0,0-1 0,1 1 0,0 0 0,0 0 0,1 0 0,0 1 0,0-1 0,1 1 0,0-1 0,1 1 0,-1 15 0,2-18 0,0 0 0,0 0 0,0 0 0,1-1 0,0 1 0,0 0 0,1 0 0,-1-1 0,1 1 0,0 0 0,1-1 0,-1 0 0,1 0 0,0 0 0,1 0 0,-1 0 0,1 0 0,0-1 0,8 8 0,9 1 0,1 0 0,1-1 0,43 17 0,-34-16 0,47 26 0,-71-34 0,1 0 0,-1 1 0,0 0 0,0 1 0,-1 0 0,0 0 0,0 1 0,-1 0 0,9 14 0,-13-20 0,0 1 0,-1 0 0,1-1 0,-1 1 0,0 0 0,0 0 0,0 0 0,0 0 0,0 0 0,-1 0 0,0 0 0,1 1 0,-1-1 0,0 0 0,-1 0 0,1 0 0,0 0 0,-1 0 0,0 0 0,0 0 0,0 0 0,0 0 0,0 0 0,0 0 0,-1 0 0,1-1 0,-1 1 0,0 0 0,0-1 0,0 0 0,0 1 0,0-1 0,-1 0 0,1 0 0,-1 0 0,1 0 0,-1-1 0,0 1 0,-2 0 0,-4 3 0,0-1 0,0 0 0,0-1 0,0 0 0,0-1 0,-1 0 0,1 0 0,-1-1 0,0 0 0,1 0 0,-18-2 0,-9-8-1365,6-2-5461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8.863"/>
    </inkml:context>
    <inkml:brush xml:id="br0">
      <inkml:brushProperty name="width" value="0.05" units="cm"/>
      <inkml:brushProperty name="height" value="0.05" units="cm"/>
    </inkml:brush>
  </inkml:definitions>
  <inkml:trace contextRef="#ctx0" brushRef="#br0">0 0 24575,'5'0'0,"5"0"0,12 0 0,5 0 0,4 0 0,5 0 0,6 0 0,6 5 0,7 2 0,5-1 0,1-1 0,-5-2 0,-13-1-8191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39.623"/>
    </inkml:context>
    <inkml:brush xml:id="br0">
      <inkml:brushProperty name="width" value="0.05" units="cm"/>
      <inkml:brushProperty name="height" value="0.05" units="cm"/>
    </inkml:brush>
  </inkml:definitions>
  <inkml:trace contextRef="#ctx0" brushRef="#br0">0 22 24575,'6'-8'0,"4"-5"0,-9 13 0,-1 0 0,0 0 0,0 0 0,1-1 0,-1 1 0,0 0 0,0 0 0,1 0 0,-1 0 0,0 0 0,1 0 0,-1 0 0,0 1 0,0-1 0,1 0 0,-1 0 0,0 0 0,0 0 0,1 0 0,-1 0 0,0 0 0,0 0 0,1 1 0,-1-1 0,0 0 0,0 0 0,0 0 0,1 1 0,-1-1 0,0 0 0,0 0 0,0 0 0,0 1 0,1-1 0,-1 0 0,0 1 0,0-1 0,0 0 0,0 0 0,0 1 0,0-1 0,0 0 0,0 0 0,0 1 0,0-1 0,0 0 0,0 1 0,0-1 0,0 0 0,0 0 0,0 1 0,0-1 0,0 1 0,14 140 0,-8-59 0,40 280 0,15 180 0,-59-467 0,-3 0 0,-13 93 0,-44 145 0,53-290 0,-2 3 0,1 0 0,2 1 0,-2 45 0,6-69 0,0-1 0,0 0 0,0 0 0,0 0 0,1 0 0,-1 0 0,1 0 0,-1 1 0,1-1 0,0 0 0,0-1 0,0 1 0,0 0 0,0 0 0,0 0 0,1 0 0,-1-1 0,0 1 0,1-1 0,0 1 0,-1-1 0,1 0 0,0 1 0,0-1 0,-1 0 0,1 0 0,0 0 0,0 0 0,0-1 0,0 1 0,0-1 0,1 1 0,-1-1 0,0 1 0,3-1 0,8 0 0,-1 0 0,1-1 0,-1 0 0,24-6 0,-19 4 0,330-39 11,8 27-76,-204 11-117,250-11-136,2353-68-4730,-1666 54 3398,-367-15 3320,-377 9 3329,-318 31-4526,-21 0-526,-14-1-1149,-9-1-5624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0.748"/>
    </inkml:context>
    <inkml:brush xml:id="br0">
      <inkml:brushProperty name="width" value="0.05" units="cm"/>
      <inkml:brushProperty name="height" value="0.05" units="cm"/>
    </inkml:brush>
  </inkml:definitions>
  <inkml:trace contextRef="#ctx0" brushRef="#br0">21 142 24575,'-9'-8'0,"-2"-2"0,11 10 0,0-1 0,0 1 0,0-1 0,0 1 0,1 0 0,-1-1 0,0 1 0,0 0 0,1-1 0,-1 1 0,0 0 0,0-1 0,1 1 0,-1 0 0,0-1 0,1 1 0,-1 0 0,1 0 0,-1-1 0,0 1 0,1 0 0,-1 0 0,1 0 0,-1 0 0,1 0 0,-1 0 0,0 0 0,1 0 0,-1 0 0,1 0 0,-1 0 0,1 0 0,-1 0 0,1 0 0,0 0 0,135-7 0,-49 5 0,2615-106-3917,-588 117 3917,-1522 24-618,279 12-186,-821-45 1343,-34-1-57,-1 1-1,1 0 1,-1 2-1,31 5 1,-45-6-405,1-1-1,0 1 1,-1 0-1,1 0 1,0 0-1,-1 0 1,1 0-1,-1 0 1,0 0-1,1 0 1,-1 0-1,0 1 1,0-1-1,0 1 1,0-1 0,0 1-1,0-1 1,0 1-1,0-1 1,-1 1-1,1 0 1,0 0-1,-1-1 1,0 1-1,1 0 1,-1 0-1,0-1 1,0 3-1,0 7-38,0-1-1,-1 0 0,-4 20 0,1-6-13,-11 75-24,6-47 0,-2 58 0,10 232 0,4-153 0,-26 227 0,4-276 0,-2 6 0,-3 197 0,25-338 0,-1 0 0,0 0 0,-1 1 0,1-1 0,-1 0 0,0 0 0,-3 9 0,2-12 0,1 0 0,0 0 0,0 0 0,-1-1 0,1 1 0,-1 0 0,1-1 0,-1 1 0,0-1 0,0 0 0,1 1 0,-1-1 0,0 0 0,0 0 0,0 0 0,-1 0 0,1-1 0,0 1 0,0 0 0,-4 0 0,-22 2 0,-1 0 0,0-1 0,-38-4 0,-3 1 0,-201 13-1365,181-8-5461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2.527"/>
    </inkml:context>
    <inkml:brush xml:id="br0">
      <inkml:brushProperty name="width" value="0.05" units="cm"/>
      <inkml:brushProperty name="height" value="0.05" units="cm"/>
    </inkml:brush>
  </inkml:definitions>
  <inkml:trace contextRef="#ctx0" brushRef="#br0">127 1 24575,'0'2'0,"-1"-1"0,0 1 0,0 0 0,0-1 0,0 1 0,0-1 0,0 1 0,0-1 0,0 1 0,-1-1 0,1 0 0,-1 0 0,1 1 0,-3 0 0,-14 15 0,14-9 0,1 0 0,0 1 0,0-1 0,1 0 0,0 1 0,0-1 0,1 1 0,-1 10 0,4 78 0,0-47 0,-6 52 0,-5 0 0,-27 122 0,20-158-1365,9-40-5461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3.181"/>
    </inkml:context>
    <inkml:brush xml:id="br0">
      <inkml:brushProperty name="width" value="0.05" units="cm"/>
      <inkml:brushProperty name="height" value="0.05" units="cm"/>
    </inkml:brush>
  </inkml:definitions>
  <inkml:trace contextRef="#ctx0" brushRef="#br0">0 55 24575,'18'0'0,"-1"-2"0,22-4 0,19-2 0,909-27-1199,2 46-794,-332-2 1414,2505-21-2142,-2938 8 2791,835-4 1498,-1036 8-1335,-6 1-727,-12-1-2582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4.004"/>
    </inkml:context>
    <inkml:brush xml:id="br0">
      <inkml:brushProperty name="width" value="0.05" units="cm"/>
      <inkml:brushProperty name="height" value="0.05" units="cm"/>
    </inkml:brush>
  </inkml:definitions>
  <inkml:trace contextRef="#ctx0" brushRef="#br0">38 0 24575,'2'0'0,"0"1"0,-1-1 0,1 1 0,-1-1 0,1 1 0,-1 0 0,0 0 0,1-1 0,-1 1 0,0 0 0,0 0 0,1 0 0,-1 1 0,0-1 0,0 0 0,0 0 0,0 1 0,0-1 0,-1 0 0,1 1 0,1 1 0,12 33 0,-1 19 0,-3 0 0,5 92 0,-10 115 0,-5-175 0,-9 607 0,-59-5 0,61-645-97,-21 100-1171,17-107-5558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4.587"/>
    </inkml:context>
    <inkml:brush xml:id="br0">
      <inkml:brushProperty name="width" value="0.05" units="cm"/>
      <inkml:brushProperty name="height" value="0.05" units="cm"/>
    </inkml:brush>
  </inkml:definitions>
  <inkml:trace contextRef="#ctx0" brushRef="#br0">227 207 24575,'-21'-19'0,"-30"-21"0,-8-7 0,30 23 0,20 18 0,1-1 0,0 0 0,0 0 0,1-1 0,0 0 0,-11-15 0,18 23 0,0 0 0,-1 0 0,1 0 0,0-1 0,0 1 0,0 0 0,0 0 0,0-1 0,0 1 0,-1 0 0,1 0 0,0-1 0,0 1 0,0 0 0,0-1 0,0 1 0,0 0 0,0 0 0,0-1 0,0 1 0,0 0 0,0 0 0,0-1 0,0 1 0,1 0 0,-1 0 0,0-1 0,0 1 0,0 0 0,0 0 0,0-1 0,0 1 0,1 0 0,-1 0 0,0 0 0,0-1 0,0 1 0,1 0 0,-1 0 0,0 0 0,0 0 0,0-1 0,1 1 0,-1 0 0,0 0 0,0 0 0,1 0 0,-1 0 0,0 0 0,1 0 0,-1 0 0,0 0 0,0 0 0,1 0 0,-1 0 0,0 0 0,0 0 0,1 0 0,-1 0 0,0 0 0,1 0 0,-1 0 0,0 0 0,0 0 0,0 1 0,1-1 0,19 6 0,-6 3 0,0 0 0,0 1 0,-1 0 0,0 2 0,-1-1 0,-1 1 0,0 1 0,0 0 0,-1 0 0,-1 1 0,0 1 0,11 25 0,-20-40 0,1 1 0,-1-1 0,0 1 0,0 0 0,1-1 0,-1 1 0,0-1 0,1 1 0,-1-1 0,1 1 0,-1-1 0,1 1 0,-1-1 0,0 0 0,1 1 0,0-1 0,-1 0 0,1 1 0,-1-1 0,1 0 0,-1 0 0,1 1 0,0-1 0,-1 0 0,1 0 0,-1 0 0,1 0 0,0 0 0,0 0 0,1 0 0,0-1 0,-1 1 0,1-1 0,0 0 0,-1 1 0,1-1 0,-1 0 0,1 0 0,-1 0 0,1 0 0,0-2 0,38-45 0,-29 34 0,-7 9 0,1 0 0,-1 0 0,1 1 0,0 0 0,0-1 0,1 1 0,-1 1 0,1-1 0,0 1 0,0 0 0,8-3 0,-11 6 0,1-1 0,-1 0 0,0 1 0,0-1 0,0 1 0,1 0 0,-1 0 0,0 0 0,0 1 0,0-1 0,1 1 0,-1 0 0,0 0 0,0 0 0,0 0 0,0 0 0,0 1 0,0-1 0,-1 1 0,1 0 0,0 0 0,-1 0 0,0 0 0,1 0 0,2 4 0,5 8-26,1 1 0,-2 0 0,0 1 0,-1 0 0,-1 1 0,9 27 0,-2-5-1157,-6-19-5643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6:44.410"/>
    </inkml:context>
    <inkml:brush xml:id="br0">
      <inkml:brushProperty name="width" value="0.05" units="cm"/>
      <inkml:brushProperty name="height" value="0.05" units="cm"/>
    </inkml:brush>
  </inkml:definitions>
  <inkml:trace contextRef="#ctx0" brushRef="#br0">1 78 24575,'31'0'0,"-1"1"0,48 9 0,-62-6 0,0 0 0,0 1 0,0 0 0,-1 2 0,0-1 0,20 14 0,20 16 0,-28-17 0,1-1 0,39 18 0,-61-33 0,1-1 0,-1-1 0,1 1 0,0-1 0,-1 0 0,1-1 0,0 0 0,0 0 0,0 0 0,-1-1 0,1 0 0,0 0 0,0 0 0,-1-1 0,1 0 0,6-4 0,13-5 0,0-2 0,37-25 0,-36 20 0,213-142 0,-229 156 0,-15 9 0,-17 15 0,-321 242-696,305-236 27,-34 25-6157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5.380"/>
    </inkml:context>
    <inkml:brush xml:id="br0">
      <inkml:brushProperty name="width" value="0.05" units="cm"/>
      <inkml:brushProperty name="height" value="0.05" units="cm"/>
    </inkml:brush>
  </inkml:definitions>
  <inkml:trace contextRef="#ctx0" brushRef="#br0">25 3 24575,'-10'-1'0,"10"1"0,0-1 0,-1 1 0,1 0 0,-1 0 0,1 0 0,0 0 0,-1-1 0,1 1 0,-1 0 0,1 0 0,0 0 0,-1 0 0,1 0 0,-1 0 0,1 0 0,0 0 0,-1 0 0,1 1 0,-1-1 0,1 0 0,0 0 0,-1 0 0,1 0 0,-1 1 0,1-1 0,0 0 0,-1 0 0,1 0 0,0 1 0,-1-1 0,1 0 0,0 1 0,0-1 0,-1 0 0,1 1 0,0-1 0,0 0 0,-1 1 0,1-1 0,0 1 0,0-1 0,0 0 0,0 1 0,0-1 0,0 1 0,0-1 0,-1 0 0,1 1 0,0-1 0,1 1 0,-1-1 0,0 1 0,0-1 0,0 0 0,0 1 0,0-1 0,0 1 0,1-1 0,-1 8 0,1 0 0,0 0 0,0 0 0,4 11 0,3 14 0,3 138 0,-3-28 0,6 36 0,5 43 0,-11-117-28,-6 119 0,-3-109-1281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5.757"/>
    </inkml:context>
    <inkml:brush xml:id="br0">
      <inkml:brushProperty name="width" value="0.05" units="cm"/>
      <inkml:brushProperty name="height" value="0.05" units="cm"/>
    </inkml:brush>
  </inkml:definitions>
  <inkml:trace contextRef="#ctx0" brushRef="#br0">0 1 24575,'1'1'0,"-1"1"0,1 0 0,0 0 0,-1-1 0,1 1 0,0 0 0,0-1 0,0 1 0,0-1 0,0 1 0,0-1 0,1 0 0,-1 1 0,0-1 0,3 2 0,26 19 0,-24-17 0,37 21 32,1-1 0,0-3 0,67 25 0,56 27-1525,-150-64-5333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6.220"/>
    </inkml:context>
    <inkml:brush xml:id="br0">
      <inkml:brushProperty name="width" value="0.05" units="cm"/>
      <inkml:brushProperty name="height" value="0.05" units="cm"/>
    </inkml:brush>
  </inkml:definitions>
  <inkml:trace contextRef="#ctx0" brushRef="#br0">448 1 24575,'-80'41'0,"34"-20"0,0 2 0,2 2 0,1 2 0,-53 42 0,81-56 0,-26 27 0,37-36 0,0 1 0,0-1 0,1 1 0,0 0 0,0 0 0,0 0 0,0 1 0,1-1 0,0 0 0,-2 9 0,3-13-47,1 0 0,0 0 0,0-1 0,0 1 0,0 0 0,0 0 0,0 0 0,0 0 0,0-1-1,0 1 1,0 0 0,0 0 0,1 0 0,-1 0 0,0-1 0,1 1 0,-1 0 0,0 0 0,1-1 0,-1 1 0,1 0 0,-1-1-1,1 1 1,-1-1 0,1 1 0,0 0 0,-1-1 0,2 1 0,7 0-6779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8.903"/>
    </inkml:context>
    <inkml:brush xml:id="br0">
      <inkml:brushProperty name="width" value="0.05" units="cm"/>
      <inkml:brushProperty name="height" value="0.05" units="cm"/>
    </inkml:brush>
  </inkml:definitions>
  <inkml:trace contextRef="#ctx0" brushRef="#br0">495 163 24575,'3'1'0,"-1"-1"0,0-1 0,0 1 0,0 0 0,0 0 0,0-1 0,0 1 0,0-1 0,0 0 0,0 0 0,0 1 0,0-1 0,-1 0 0,1-1 0,0 1 0,0 0 0,-1 0 0,1-1 0,-1 1 0,1-1 0,-1 1 0,0-1 0,0 0 0,0 0 0,0 1 0,0-1 0,0 0 0,0 0 0,0 0 0,-1 0 0,1 0 0,-1 0 0,1 0 0,-1 0 0,0 0 0,0 0 0,0 0 0,0-1 0,0 1 0,-1-3 0,1 0 0,-1 0 0,0 0 0,0 0 0,0 0 0,-1 0 0,0 0 0,0 1 0,0-1 0,0 1 0,-1-1 0,1 1 0,-1 0 0,0 0 0,-1 0 0,1 0 0,-6-4 0,2 4 0,1 1 0,-1 0 0,0 0 0,1 1 0,-1-1 0,0 2 0,-1-1 0,1 1 0,0 0 0,0 0 0,-1 1 0,1 0 0,0 1 0,-1-1 0,1 1 0,0 1 0,0-1 0,0 1 0,0 0 0,0 1 0,-8 4 0,-3 1 0,0 2 0,1 0 0,0 0 0,0 2 0,2 0 0,-24 23 0,28-24 0,0 0 0,2 1 0,-1 0 0,2 1 0,-1 0 0,2 0 0,-8 17 0,13-26 0,0 0 0,1 0 0,0 0 0,0 0 0,0 0 0,0 0 0,1 0 0,-1 1 0,1-1 0,0 0 0,1 0 0,-1 0 0,1 1 0,-1-1 0,1 0 0,0 0 0,1 0 0,-1 0 0,1 0 0,0-1 0,0 1 0,0 0 0,0-1 0,0 1 0,1-1 0,0 0 0,0 0 0,0 0 0,0 0 0,5 3 0,2 1 0,0-1 0,1 0 0,0 0 0,0-1 0,0-1 0,1 0 0,13 3 0,89 12 0,-77-15 0,40 10 0,-66-11 0,1 1 0,-1-1 0,0 2 0,0 0 0,-1 0 0,19 13 0,-27-17 0,1 1 0,0 1 0,-1-1 0,0 0 0,1 1 0,-1-1 0,0 1 0,0 0 0,0-1 0,0 1 0,-1 0 0,1 0 0,-1 0 0,0 0 0,0 1 0,0-1 0,0 0 0,0 0 0,-1 1 0,0-1 0,1 0 0,-1 1 0,0-1 0,-1 0 0,1 1 0,-1-1 0,1 0 0,-3 6 0,1-4 0,-1 1 0,0-1 0,0 0 0,0 0 0,-1-1 0,0 1 0,0-1 0,0 1 0,0-1 0,0-1 0,-1 1 0,0 0 0,-7 3 0,-7 4 0,0-2 0,-26 11 0,16-10 0,0-2 0,0-1 0,-1-1 0,0-1 0,0-2 0,0-1 0,-49-2 0,71-1-47,1 1 0,-1-1 0,0-1 0,0 1 0,1-1 0,-1-1 0,1 1 0,-1-1 0,1 0-1,0-1 1,0 0 0,1 0 0,-1-1 0,1 1 0,0-1 0,0-1 0,0 1 0,1-1 0,0 0 0,0 0 0,0-1 0,1 1-1,0-1 1,0 0 0,1 0 0,0 0 0,0-1 0,-2-8 0,1-8-6779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9.451"/>
    </inkml:context>
    <inkml:brush xml:id="br0">
      <inkml:brushProperty name="width" value="0.05" units="cm"/>
      <inkml:brushProperty name="height" value="0.05" units="cm"/>
    </inkml:brush>
  </inkml:definitions>
  <inkml:trace contextRef="#ctx0" brushRef="#br0">59 212 24575,'-10'-1'0,"1"3"0,13 16 0,2 8 0,-1 1 0,-1 0 0,-2 1 0,0-1 0,-2 0 0,-4 38 0,4-64 0,0 1 0,0-1 0,0 0 0,0 1 0,0-1 0,0 1 0,-1-1 0,1 0 0,0 1 0,-1-1 0,1 0 0,-1 0 0,0 1 0,1-1 0,-1 0 0,0 0 0,0 0 0,0 0 0,0 0 0,0 0 0,0 0 0,0 0 0,0 0 0,0 0 0,0-1 0,0 1 0,-2 0 0,2-1 0,-1 0 0,1 0 0,0-1 0,0 1 0,-1-1 0,1 1 0,0-1 0,0 1 0,0-1 0,0 0 0,0 1 0,0-1 0,0 0 0,0 0 0,0 0 0,0 0 0,0 0 0,0 0 0,1 0 0,-1 0 0,0 0 0,1 0 0,-1 0 0,1 0 0,-1-1 0,1 1 0,0 0 0,-1 0 0,1-3 0,-4-12 0,1 0 0,0 0 0,1 0 0,1 0 0,1-27 0,14-80 0,-10 99 0,1 0 0,16-42 0,-18 58 0,0 0 0,1 1 0,0 0 0,0-1 0,0 1 0,1 0 0,0 1 0,1-1 0,0 1 0,-1 0 0,13-8 0,-16 12 0,0 1 0,0 0 0,0 0 0,0 0 0,1 0 0,-1 0 0,0 0 0,1 0 0,-1 1 0,0-1 0,1 1 0,-1 0 0,1 0 0,-1 0 0,1 0 0,-1 0 0,0 0 0,1 1 0,-1-1 0,1 1 0,-1 0 0,0-1 0,0 1 0,1 0 0,-1 0 0,0 1 0,0-1 0,0 0 0,0 1 0,0-1 0,0 1 0,-1 0 0,1-1 0,0 1 0,1 3 0,6 7 0,-1 0 0,-1 0 0,0 1 0,9 23 0,-11-25 0,27 72 0,37 141 0,-67-217-227,0 1-1,-1-1 1,0 1-1,0 0 1,0 10-1,-4 0-6598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8:59.810"/>
    </inkml:context>
    <inkml:brush xml:id="br0">
      <inkml:brushProperty name="width" value="0.05" units="cm"/>
      <inkml:brushProperty name="height" value="0.05" units="cm"/>
    </inkml:brush>
  </inkml:definitions>
  <inkml:trace contextRef="#ctx0" brushRef="#br0">12 156 24575,'-4'-4'0,"-3"-7"0,6-6 0,7 1 0,12-3 0,12 2 0,6 0 0,10 2 0,8 4 0,2 4 0,2 3 0,1 2 0,-1-3 0,-6 0 0,-12-1-8191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0.389"/>
    </inkml:context>
    <inkml:brush xml:id="br0">
      <inkml:brushProperty name="width" value="0.05" units="cm"/>
      <inkml:brushProperty name="height" value="0.05" units="cm"/>
    </inkml:brush>
  </inkml:definitions>
  <inkml:trace contextRef="#ctx0" brushRef="#br0">53 220 24575,'-9'-22'0,"8"21"0,0 0 0,0 0 0,1 0 0,-1 0 0,0 0 0,1 0 0,-1 0 0,0-1 0,1 1 0,-1 0 0,1 0 0,0-1 0,-1 1 0,1 0 0,0-1 0,0 1 0,0 0 0,0 0 0,0-1 0,0 1 0,0 0 0,1-1 0,-1 1 0,0 0 0,1-1 0,-1 1 0,1 0 0,0-2 0,0 3 0,-1 1 0,1-1 0,0 0 0,-1 0 0,1 1 0,-1-1 0,1 0 0,-1 1 0,1-1 0,-1 0 0,1 1 0,-1-1 0,1 1 0,-1-1 0,1 1 0,-1-1 0,0 1 0,1-1 0,-1 1 0,0 0 0,1-1 0,-1 1 0,0 0 0,0 0 0,10 18 0,17 59 0,-3 1 0,24 145 0,-44-175 0,-4-49 0,0 0 0,0 0 0,0 0 0,0 0 0,0 0 0,-1-1 0,1 1 0,0 0 0,0 0 0,0 0 0,0 0 0,0 0 0,-1 0 0,1 0 0,0 0 0,0 0 0,0-1 0,0 1 0,-1 0 0,1 0 0,0 0 0,0 0 0,0 0 0,-1 0 0,1 0 0,0 0 0,0 0 0,0 0 0,0 0 0,-1 0 0,1 0 0,0 1 0,0-1 0,0 0 0,-1 0 0,1 0 0,0 0 0,0 0 0,0 0 0,0 0 0,0 0 0,-1 1 0,1-1 0,0 0 0,0 0 0,0 0 0,0 0 0,0 0 0,0 1 0,0-1 0,0 0 0,-1 0 0,1 0 0,0 0 0,0 1 0,-8-18 0,-32-87 0,4-2 0,-26-138 0,59 233 0,1 0 0,1-1 0,0 1 0,0-1 0,1 1 0,2-22 0,-1 30 0,-1 1 0,1-1 0,0 1 0,0-1 0,0 1 0,0-1 0,0 1 0,0 0 0,1 0 0,-1-1 0,1 1 0,-1 0 0,1 0 0,0 0 0,0 1 0,0-1 0,0 0 0,0 1 0,0-1 0,1 1 0,-1 0 0,0 0 0,1 0 0,-1 0 0,1 0 0,-1 0 0,1 1 0,-1-1 0,1 1 0,0-1 0,-1 1 0,1 0 0,-1 0 0,1 1 0,4 0 0,9 1 0,0 0 0,-1 2 0,1 0 0,-1 0 0,24 12 0,-31-13 0,-1 0 0,0 1 0,0 0 0,0 0 0,-1 1 0,0 0 0,1 0 0,-1 0 0,-1 1 0,1 0 0,-1 0 0,0 1 0,4 7 0,-8-12 0,0 1 0,0-1 0,0 1 0,0-1 0,0 1 0,-1 0 0,1 0 0,-1-1 0,0 1 0,0 0 0,0 0 0,0 0 0,0-1 0,0 1 0,-1 0 0,0-1 0,1 1 0,-2 3 0,0-2 0,-1 0 0,1 0 0,-1 0 0,0 0 0,1 0 0,-2-1 0,1 1 0,0-1 0,-8 6 0,-2-1 0,0 0 0,0-1 0,-1 0 0,0-1 0,-24 7 0,-39 3-1365,44-12-5461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0.837"/>
    </inkml:context>
    <inkml:brush xml:id="br0">
      <inkml:brushProperty name="width" value="0.05" units="cm"/>
      <inkml:brushProperty name="height" value="0.05" units="cm"/>
    </inkml:brush>
  </inkml:definitions>
  <inkml:trace contextRef="#ctx0" brushRef="#br0">218 400 24575,'14'-17'0,"-1"1"0,-1-2 0,-1 0 0,12-24 0,-19 36 0,-3 4 0,53-108 0,-50 99 0,0 0 0,0 0 0,-1-1 0,0 0 0,-1 1 0,0-1 0,-1 0 0,0-12 0,-1 21 0,0 0 0,-1 1 0,1-1 0,0 1 0,-1-1 0,0 1 0,1-1 0,-1 1 0,0-1 0,0 1 0,-1 0 0,1-1 0,0 1 0,-1 0 0,1 0 0,-1 0 0,-3-3 0,3 4 0,1 0 0,-1 0 0,0 0 0,0 0 0,0 0 0,-1 0 0,1 1 0,0-1 0,0 1 0,0 0 0,0-1 0,-1 1 0,1 0 0,0 0 0,0 1 0,-4-1 0,-2 2 0,-1 1 0,1 0 0,-1 0 0,1 0 0,0 1 0,1 0 0,-1 1 0,-13 10 0,1 2 0,0 1 0,2 0 0,0 2 0,1 0 0,1 1 0,1 0 0,0 2 0,2-1 0,1 2 0,1 0 0,0 0 0,2 1 0,1 0 0,-9 52 0,13-47 0,1 0 0,2 1 0,1-1 0,1 1 0,1-1 0,2 1 0,1-1 0,2 0 0,1-1 0,1 0 0,1 0 0,24 46 0,26 26 0,-43-76 0,-1 1 0,-1 0 0,-1 1 0,-1 1 0,13 42 0,-25-63 8,1-1-1,-1 0 1,0 1-1,-1-1 1,0 1-1,0-1 1,0 0-1,-1 1 1,1-1-1,-2 1 1,1-1-1,-1 0 1,0 0-1,0 0 1,-4 8-1,3-9-85,0-1 0,0 0 0,-1 1-1,1-1 1,-1 0 0,0 0 0,0-1 0,-1 1 0,1-1-1,-1 0 1,1 0 0,-1-1 0,0 1 0,0-1 0,0 0-1,0 0 1,-1-1 0,-5 2 0,-14 1-6748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1.214"/>
    </inkml:context>
    <inkml:brush xml:id="br0">
      <inkml:brushProperty name="width" value="0.05" units="cm"/>
      <inkml:brushProperty name="height" value="0.05" units="cm"/>
    </inkml:brush>
  </inkml:definitions>
  <inkml:trace contextRef="#ctx0" brushRef="#br0">1 196 24575,'8'-1'0,"-1"-1"0,1 1 0,-1-1 0,1-1 0,7-3 0,9-2 0,6-1 0,-1 2 0,1 0 0,1 2 0,40-1 0,96 6 0,-165 0 0,1 0 0,-1 0 0,0 0 0,0-1 0,1 1 0,-1-1 0,0 1 0,0-1 0,0 0 0,0 0 0,0 0 0,0 0 0,0 0 0,0 0 0,0-1 0,0 1 0,-1-1 0,1 1 0,0-1 0,-1 0 0,1 1 0,-1-1 0,0 0 0,0 0 0,0 0 0,0 0 0,0 0 0,0 0 0,0 0 0,-1 0 0,1-1 0,-1 1 0,1-3 0,-1-1 0,0 0 0,0 0 0,-1 1 0,1-1 0,-1 0 0,-1 0 0,1 1 0,-1-1 0,0 1 0,0-1 0,-6-8 0,-5 0 0,13 14 0,0 0 0,-1 0 0,1 0 0,0 0 0,-1 0 0,1 0 0,0 0 0,-1 0 0,1 1 0,0-1 0,-1 0 0,1 0 0,0 0 0,-1 0 0,1 0 0,0 0 0,-1 1 0,1-1 0,0 0 0,0 0 0,-1 0 0,1 1 0,0-1 0,0 0 0,0 0 0,-1 1 0,1-1 0,0 0 0,0 1 0,-2 2 0,1-1 0,1 1 0,-1 0 0,0-1 0,1 1 0,-1 0 0,1 0 0,0 0 0,0 5 0,5 33-341,2 0 0,2-1-1,27 78 1,-27-93-6485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5.009"/>
    </inkml:context>
    <inkml:brush xml:id="br0">
      <inkml:brushProperty name="width" value="0.05" units="cm"/>
      <inkml:brushProperty name="height" value="0.05" units="cm"/>
    </inkml:brush>
  </inkml:definitions>
  <inkml:trace contextRef="#ctx0" brushRef="#br0">222 595 24575,'4'-6'0,"-1"0"0,0 1 0,-1-1 0,1-1 0,-1 1 0,0 0 0,-1 0 0,0-1 0,0 1 0,0-1 0,0 1 0,-1-7 0,1 0 0,0 1 0,0 1 0,-1 0 0,0 0 0,-1 0 0,0 0 0,-5-17 0,6 25 0,-1 0 0,0 1 0,0-1 0,0 1 0,0-1 0,-1 1 0,1-1 0,-1 1 0,0 0 0,1 0 0,-1-1 0,0 1 0,0 1 0,0-1 0,-1 0 0,1 0 0,0 1 0,-1-1 0,1 1 0,-1 0 0,1 0 0,-1 0 0,0 0 0,1 0 0,-1 1 0,0-1 0,1 1 0,-1-1 0,0 1 0,0 0 0,-3 1 0,-2-1 0,1 1 0,0 1 0,0-1 0,-1 1 0,1 1 0,1-1 0,-1 1 0,0 0 0,1 1 0,-1-1 0,1 1 0,0 1 0,0-1 0,1 1 0,0 0 0,-1 0 0,1 1 0,-6 9 0,5-7 0,1 0 0,0 1 0,0-1 0,1 1 0,0 0 0,1 0 0,0 1 0,0-1 0,1 0 0,0 1 0,1 0 0,0-1 0,1 17 0,0-23 0,0 1 0,1 0 0,0 0 0,0-1 0,0 1 0,0-1 0,0 1 0,1-1 0,0 1 0,0-1 0,0 0 0,0 0 0,0 0 0,0 0 0,1 0 0,0-1 0,-1 1 0,1-1 0,0 1 0,0-1 0,0 0 0,1 0 0,-1 0 0,0-1 0,1 1 0,-1-1 0,1 0 0,0 0 0,-1 0 0,1 0 0,5-1 0,4 2 0,0-1 0,-1-1 0,1 0 0,0-1 0,0 0 0,-1-1 0,1 0 0,12-5 0,-9 2 0,-1-1 0,-1 0 0,1-1 0,-1-1 0,0 0 0,-1-1 0,0-1 0,0 0 0,-1 0 0,0-1 0,-1-1 0,0 0 0,-1 0 0,-1-1 0,0-1 0,0 1 0,-1-1 0,-1-1 0,0 1 0,-2-1 0,1-1 0,-2 1 0,0-1 0,-1 1 0,0-1 0,-1 0 0,-1 0 0,-1 0 0,-1-19 0,-3-1 0,-1 0 0,-2 1 0,-1 0 0,-15-39 0,22 70 0,-1 0 0,1 0 0,-1 1 0,0-1 0,0 1 0,-5-6 0,7 8 0,-1 1 0,1-1 0,0 1 0,-1 0 0,1-1 0,-1 1 0,1 0 0,-1 0 0,1-1 0,-1 1 0,1 0 0,-1 0 0,1 0 0,-1-1 0,1 1 0,-1 0 0,1 0 0,-1 0 0,1 0 0,-1 0 0,1 0 0,-2 0 0,2 1 0,-1-1 0,0 1 0,0-1 0,0 1 0,0-1 0,1 1 0,-1 0 0,0-1 0,1 1 0,-1 0 0,0 0 0,1 0 0,-1-1 0,1 1 0,-1 0 0,0 2 0,-3 8 0,0 0 0,1 0 0,0 1 0,1-1 0,0 1 0,0-1 0,2 1 0,-1 0 0,3 15 0,15 108 0,17 19-682,54 152-1,-75-267-6143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1.574"/>
    </inkml:context>
    <inkml:brush xml:id="br0">
      <inkml:brushProperty name="width" value="0.05" units="cm"/>
      <inkml:brushProperty name="height" value="0.05" units="cm"/>
    </inkml:brush>
  </inkml:definitions>
  <inkml:trace contextRef="#ctx0" brushRef="#br0">42 1 24575,'-5'0'0,"-1"4"0,-4 2 0,-1 5 0,2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1.948"/>
    </inkml:context>
    <inkml:brush xml:id="br0">
      <inkml:brushProperty name="width" value="0.05" units="cm"/>
      <inkml:brushProperty name="height" value="0.05" units="cm"/>
    </inkml:brush>
  </inkml:definitions>
  <inkml:trace contextRef="#ctx0" brushRef="#br0">139 2 24575,'-22'0'0,"12"-1"0,1 1 0,-1 0 0,0 1 0,1 0 0,-14 3 0,21-3 0,-1-1 0,1 1 0,-1 1 0,1-1 0,0 0 0,0 1 0,-1-1 0,1 1 0,0-1 0,0 1 0,0 0 0,0 0 0,1 0 0,-1 0 0,0 0 0,1 1 0,0-1 0,-1 0 0,1 1 0,0-1 0,0 1 0,1-1 0,-2 6 0,1 0 0,0 1 0,1-1 0,0 0 0,0 1 0,1-1 0,0 0 0,1 0 0,0 1 0,0-1 0,1 0 0,0-1 0,6 13 0,-7-14 0,1-1 0,0 1 0,0-1 0,1 0 0,0 0 0,0 0 0,0 0 0,0 0 0,1-1 0,-1 0 0,1 0 0,0 0 0,1 0 0,-1-1 0,0 0 0,13 4 0,-16-6 0,1-1 0,-1 1 0,1-1 0,-1 0 0,1 0 0,0 0 0,-1 0 0,1 0 0,-1-1 0,1 1 0,-1-1 0,1 0 0,-1 0 0,1 0 0,-1 0 0,0 0 0,0 0 0,1-1 0,-1 1 0,0-1 0,0 1 0,0-1 0,0 0 0,-1 0 0,1 0 0,0 0 0,-1 0 0,0 0 0,1 0 0,-1-1 0,0 1 0,0 0 0,0-1 0,1-3 0,0-1 0,0 0 0,0 0 0,-1 0 0,0 0 0,0-1 0,0 1 0,-1 0 0,0-1 0,-1 1 0,-2-15 0,1 15 0,-1-1 0,0 1 0,0 0 0,-1 0 0,0 0 0,0 0 0,-8-8 0,10 12 0,-1 0 0,1 0 0,-1 0 0,1 1 0,-1-1 0,0 1 0,0 0 0,0 0 0,-1 0 0,1 0 0,0 1 0,-1-1 0,1 1 0,-1 0 0,1 0 0,-1 0 0,-5-1 0,-6 6-1365,3 4-5461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2.308"/>
    </inkml:context>
    <inkml:brush xml:id="br0">
      <inkml:brushProperty name="width" value="0.05" units="cm"/>
      <inkml:brushProperty name="height" value="0.05" units="cm"/>
    </inkml:brush>
  </inkml:definitions>
  <inkml:trace contextRef="#ctx0" brushRef="#br0">41 78 24575,'-21'-1'0,"2"0"0,34 8 0,21 4 0,0 1 0,37 19 0,-63-27 0,-1 1 0,-1 0 0,1 0 0,-1 1 0,0 0 0,0 1 0,0 0 0,-1 0 0,0 0 0,-1 1 0,0 0 0,0 1 0,5 9 0,-10-16 0,0 0 0,0-1 0,0 1 0,0 0 0,-1 0 0,1 0 0,-1 0 0,1 0 0,-1 0 0,0 0 0,0 0 0,0 0 0,0 1 0,0-1 0,0 0 0,0 0 0,-1 0 0,1 0 0,-1 0 0,0 0 0,1 0 0,-1-1 0,0 1 0,0 0 0,0 0 0,0 0 0,-1-1 0,1 1 0,0-1 0,-1 1 0,1-1 0,-1 1 0,1-1 0,-1 0 0,0 0 0,0 0 0,1 0 0,-1 0 0,0 0 0,-3 1 0,-1 0 0,-1 0 0,1 0 0,0-1 0,-1 0 0,1 0 0,-1 0 0,1-1 0,-1 0 0,1-1 0,-1 1 0,-10-3 0,14 2 0,0 1 0,0-1 0,1 0 0,-1 0 0,0 0 0,1 0 0,-1 0 0,1-1 0,-1 1 0,1-1 0,0 0 0,-1 0 0,1 0 0,0 0 0,0 0 0,1 0 0,-1 0 0,0-1 0,1 1 0,-1 0 0,1-1 0,0 0 0,0 1 0,0-1 0,0 0 0,0 1 0,0-1 0,1 0 0,-1 0 0,1 0 0,0 0 0,0 1 0,0-1 0,1-5 0,1 1 0,0-1 0,0 0 0,0 1 0,1-1 0,1 1 0,-1 0 0,1 0 0,0 0 0,0 1 0,1-1 0,9-8 0,1 0 0,1 0 0,0 1 0,2 1 0,-1 1 0,2 0 0,-1 2 0,1 0 0,1 1 0,0 0 0,0 2 0,38-9 0,-52 15 0,0 1 0,0-1 0,1 1 0,-1 0 0,0 0 0,0 0 0,1 1 0,-1 0 0,0 1 0,0-1 0,0 1 0,0 0 0,-1 0 0,1 1 0,0 0 0,-1 0 0,0 0 0,0 1 0,0 0 0,0 0 0,0 0 0,-1 0 0,0 1 0,0-1 0,0 1 0,5 9 0,1 3 0,-2-1 0,0 1 0,-1 0 0,-1 1 0,0-1 0,-2 1 0,5 32 0,2 5-1365,-5-32-5461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2.684"/>
    </inkml:context>
    <inkml:brush xml:id="br0">
      <inkml:brushProperty name="width" value="0.05" units="cm"/>
      <inkml:brushProperty name="height" value="0.05" units="cm"/>
    </inkml:brush>
  </inkml:definitions>
  <inkml:trace contextRef="#ctx0" brushRef="#br0">41 37 24575,'0'-5'0,"-4"-1"0,-2-4 0,-5-1 0,0 6 0,2 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3.198"/>
    </inkml:context>
    <inkml:brush xml:id="br0">
      <inkml:brushProperty name="width" value="0.05" units="cm"/>
      <inkml:brushProperty name="height" value="0.05" units="cm"/>
    </inkml:brush>
  </inkml:definitions>
  <inkml:trace contextRef="#ctx0" brushRef="#br0">242 373 24575,'4'-1'0,"-1"1"0,0-1 0,0 0 0,0 0 0,0-1 0,0 1 0,0-1 0,0 1 0,0-1 0,0 0 0,-1 0 0,1 0 0,-1 0 0,0-1 0,1 1 0,1-3 0,30-44 0,-30 42 0,0-1 0,-1 1 0,0-1 0,-1 0 0,0 1 0,0-1 0,0 0 0,-1 0 0,-1-1 0,1 1 0,-1 0 0,0 0 0,-1 0 0,0 0 0,-2-9 0,1 11 0,0 1 0,0-1 0,0 0 0,0 1 0,-1-1 0,0 1 0,0 0 0,-1 0 0,1 0 0,-1 0 0,0 1 0,-1-1 0,1 1 0,-1 0 0,1 0 0,-1 1 0,0 0 0,-1 0 0,1 0 0,-10-4 0,11 6 0,0 0 0,1 0 0,-1 0 0,0 0 0,0 1 0,0 0 0,0-1 0,0 2 0,0-1 0,1 0 0,-1 1 0,0-1 0,0 1 0,-6 3 0,3-1 0,0 0 0,1 1 0,-1-1 0,1 2 0,0-1 0,0 1 0,-6 6 0,-2 5 0,0 0 0,1 0 0,1 2 0,-15 27 0,18-29 0,1 0 0,1 1 0,0-1 0,2 1 0,0 0 0,0 1 0,2-1 0,-3 30 0,6-41 0,0 0 0,0-1 0,0 1 0,1 0 0,0 0 0,0 0 0,1-1 0,-1 1 0,1-1 0,1 1 0,-1-1 0,1 0 0,-1 0 0,2 0 0,-1 0 0,0 0 0,1-1 0,0 1 0,0-1 0,0 0 0,1 0 0,-1-1 0,1 1 0,0-1 0,0 0 0,0 0 0,0-1 0,1 0 0,10 4 0,-10-5 0,0 1 0,0-1 0,1-1 0,-1 1 0,0-1 0,0 0 0,1-1 0,-1 1 0,0-1 0,0-1 0,0 1 0,0-1 0,0 0 0,0 0 0,0-1 0,-1 1 0,1-1 0,-1-1 0,0 1 0,0-1 0,0 0 0,0 0 0,-1 0 0,5-6 0,2-1 0,-1-1 0,-1 0 0,0-1 0,0 0 0,-2-1 0,1 1 0,-2-1 0,9-26 0,0-23 0,-2-1 0,-4 0 0,3-86 0,2 543 0,-9-348-1365,-1-9-5461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3.712"/>
    </inkml:context>
    <inkml:brush xml:id="br0">
      <inkml:brushProperty name="width" value="0.05" units="cm"/>
      <inkml:brushProperty name="height" value="0.05" units="cm"/>
    </inkml:brush>
  </inkml:definitions>
  <inkml:trace contextRef="#ctx0" brushRef="#br0">241 418 24575,'0'-50'0,"-1"-61"0,1 109 0,0-1 0,0 0 0,-1 1 0,1-1 0,-1 0 0,0 1 0,1-1 0,-1 1 0,0-1 0,-1 1 0,1-1 0,0 1 0,-1 0 0,1 0 0,-1 0 0,0 0 0,1 0 0,-1 0 0,-3-2 0,3 3 0,0-1 0,-1 1 0,1 0 0,-1 1 0,0-1 0,1 0 0,-1 1 0,1-1 0,-1 1 0,0 0 0,1 0 0,-1 0 0,0 0 0,1 1 0,-6 0 0,-1 2 0,0 0 0,1 0 0,-1 1 0,1 0 0,-1 0 0,1 1 0,1 0 0,-1 0 0,-11 12 0,11-8 0,0 1 0,0 0 0,2 0 0,-1 0 0,1 1 0,1 0 0,0 0 0,-7 22 0,10-26 0,-1 0 0,2 0 0,-1 1 0,1-1 0,0 1 0,1-1 0,-1 1 0,2-1 0,-1 1 0,1-1 0,0 1 0,1-1 0,-1 1 0,1-1 0,5 10 0,-5-13 0,1 1 0,0-1 0,0 0 0,0 0 0,0 0 0,1 0 0,0-1 0,0 0 0,0 1 0,0-1 0,0-1 0,1 1 0,-1 0 0,1-1 0,-1 0 0,1 0 0,0-1 0,0 1 0,0-1 0,0 0 0,0 0 0,0-1 0,0 0 0,1 0 0,-1 0 0,0 0 0,0-1 0,0 1 0,9-4 0,-1 1 0,-1-1 0,-1 0 0,1-1 0,-1 0 0,1-1 0,-1 0 0,-1-1 0,1 0 0,-1-1 0,-1 0 0,11-11 0,-11 8 0,0 0 0,0-1 0,-2 0 0,0 0 0,0-1 0,-1 0 0,0 0 0,-1 0 0,-1-1 0,0 0 0,-1 0 0,0 0 0,0-19 0,-2 10 0,-1-1 0,-1 0 0,-1 1 0,-1-1 0,-1 1 0,-1 0 0,-11-29 0,15 47 0,-1-1 0,0 1 0,-1-1 0,1 1 0,-1 0 0,0 0 0,0 0 0,-6-6 0,9 10 0,-1 1 0,1 0 0,0-1 0,-1 1 0,1 0 0,0-1 0,-1 1 0,1 0 0,-1 0 0,1 0 0,0-1 0,-1 1 0,1 0 0,-1 0 0,1 0 0,-1 0 0,1 0 0,-1 0 0,1 0 0,0 0 0,-1 0 0,1 0 0,-1 0 0,1 0 0,-1 0 0,1 0 0,-1 0 0,1 1 0,0-1 0,-1 0 0,1 0 0,-1 0 0,1 1 0,0-1 0,-1 0 0,1 0 0,0 1 0,-1-1 0,1 0 0,0 1 0,0-1 0,-1 1 0,1-1 0,0 0 0,0 1 0,-1-1 0,1 1 0,0-1 0,0 0 0,0 1 0,0-1 0,0 1 0,0-1 0,0 1 0,0 0 0,-6 28 0,6-27 0,-1 35-8,1 0 0,3 0-1,1-1 1,16 70 0,-4-18-1316,-9-45-5502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4.085"/>
    </inkml:context>
    <inkml:brush xml:id="br0">
      <inkml:brushProperty name="width" value="0.05" units="cm"/>
      <inkml:brushProperty name="height" value="0.05" units="cm"/>
    </inkml:brush>
  </inkml:definitions>
  <inkml:trace contextRef="#ctx0" brushRef="#br0">0 149 24575,'2'-15'0,"1"14"0,6 22 0,-1 0 0,52 114 0,3 6 0,-44-111 0,-18-30 0,-1 1 0,0-1 0,1 1 0,-1-1 0,1 1 0,-1-1 0,0 0 0,1 1 0,-1-1 0,1 0 0,-1 1 0,1-1 0,-1 0 0,1 0 0,-1 0 0,1 1 0,0-1 0,-1 0 0,1 0 0,-1 0 0,1 0 0,-1 0 0,1 0 0,-1 0 0,1 0 0,0 0 0,-1 0 0,1 0 0,-1-1 0,1 1 0,-1 0 0,1 0 0,-1 0 0,1-1 0,-1 1 0,1 0 0,-1-1 0,1 1 0,-1 0 0,1-1 0,-1 1 0,0-1 0,1 1 0,-1 0 0,0-1 0,1 1 0,-1-1 0,0 1 0,0-1 0,1 1 0,-1-1 0,0 0 0,0 1 0,0-1 0,0 1 0,0-1 0,9-26 0,-1 0 0,-2 0 0,6-53 0,-6 33 0,2-11 0,-4 20 0,2-1 0,21-70 0,-27 108-44,1 0 0,-1 0 0,0 0 0,0 0 0,1 0 0,-1 0 0,0 0 0,1 0 0,-1 0 0,1 0 0,-1 0 0,1 0 0,0 0 0,-1 1 0,1-1 0,0 0 0,-1 0 0,1 1-1,0-1 1,0 0 0,0 1 0,0-1 0,0 1 0,0-1 0,0 1 0,0 0 0,0-1 0,0 1 0,0 0 0,1-1 0,10 6-6782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4.520"/>
    </inkml:context>
    <inkml:brush xml:id="br0">
      <inkml:brushProperty name="width" value="0.05" units="cm"/>
      <inkml:brushProperty name="height" value="0.05" units="cm"/>
    </inkml:brush>
  </inkml:definitions>
  <inkml:trace contextRef="#ctx0" brushRef="#br0">275 126 24575,'-1'-4'0,"0"-1"0,0 1 0,0-1 0,0 1 0,-1 0 0,1 0 0,-1 0 0,0 0 0,0 0 0,-6-7 0,-29-36 0,35 46 0,1-1 0,-1 0 0,0 0 0,0 0 0,0 0 0,0 1 0,0-1 0,0 1 0,0-1 0,-1 1 0,1 0 0,0-1 0,-1 1 0,1 1 0,-1-1 0,1 0 0,-1 1 0,0-1 0,1 1 0,-1 0 0,-5 0 0,5 0 0,-1 1 0,0 0 0,0 1 0,0-1 0,1 1 0,-1-1 0,1 1 0,-1 0 0,1 1 0,0-1 0,0 1 0,-5 4 0,-3 5 0,0 1 0,1 0 0,0 0 0,1 1 0,-12 26 0,14-24 0,1 1 0,0-1 0,1 1 0,1 0 0,0 1 0,1-1 0,2 1 0,-1 24 0,2-35 0,1-1 0,-1 0 0,1 1 0,1-1 0,-1 0 0,1 0 0,0 0 0,0 0 0,1 0 0,0 0 0,6 8 0,-7-11 0,1 1 0,1-1 0,-1 0 0,0 0 0,1-1 0,-1 1 0,1-1 0,0 0 0,0 0 0,0 0 0,0 0 0,0-1 0,0 1 0,0-1 0,1 0 0,-1 0 0,0-1 0,8 1 0,-5-1 0,1-1 0,0 1 0,0-1 0,-1-1 0,1 0 0,-1 0 0,0 0 0,1-1 0,-1 0 0,0 0 0,-1-1 0,1 0 0,-1 0 0,1-1 0,-1 1 0,0-1 0,-1-1 0,1 1 0,6-11 0,-2 4 0,-1-1 0,0 0 0,-2 0 0,1-1 0,-1 0 0,-1 0 0,-1 0 0,7-28 0,-8 18 0,-1 0 0,0 0 0,-3-31 0,7 103 0,17 64 0,-9-45 0,-7-35-1365,1-4-5461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4.915"/>
    </inkml:context>
    <inkml:brush xml:id="br0">
      <inkml:brushProperty name="width" value="0.05" units="cm"/>
      <inkml:brushProperty name="height" value="0.05" units="cm"/>
    </inkml:brush>
  </inkml:definitions>
  <inkml:trace contextRef="#ctx0" brushRef="#br0">0 101 24575,'3'30'0,"2"0"0,13 46 0,0 4 0,-14-55 0,-4-19 0,1 0 0,0 0 0,0 0 0,0 0 0,1-1 0,4 11 0,-6-16 0,0 0 0,0 0 0,0 1 0,0-1 0,0 0 0,0 0 0,0 1 0,0-1 0,1 0 0,-1 0 0,0 0 0,0 1 0,0-1 0,0 0 0,1 0 0,-1 0 0,0 0 0,0 1 0,0-1 0,1 0 0,-1 0 0,0 0 0,0 0 0,0 0 0,1 0 0,-1 0 0,0 0 0,0 1 0,1-1 0,-1 0 0,0 0 0,0 0 0,1 0 0,-1 0 0,0 0 0,0 0 0,1-1 0,-1 1 0,0 0 0,0 0 0,0 0 0,1 0 0,-1 0 0,0 0 0,0 0 0,1 0 0,-1-1 0,0 1 0,0 0 0,0 0 0,0 0 0,1 0 0,-1-1 0,0 1 0,0 0 0,0 0 0,0 0 0,0-1 0,0 1 0,1 0 0,-1 0 0,0-1 0,0 1 0,0 0 0,0 0 0,0-1 0,0 1 0,0 0 0,0-1 0,6-21 0,-5 19 0,11-59 0,19-73 0,-26 116 0,2 1 0,0 0 0,1 0 0,19-32 0,-25 46 0,1 1 0,-1 0 0,1-1 0,0 1 0,-1 0 0,1 0 0,1 1 0,-1-1 0,0 0 0,1 1 0,-1 0 0,1 0 0,0 0 0,0 0 0,6-1 0,-7 2 0,1 1 0,-1 0 0,0 0 0,1 0 0,-1 0 0,0 0 0,1 1 0,-1 0 0,0-1 0,1 1 0,-1 1 0,0-1 0,0 0 0,0 1 0,0-1 0,0 1 0,-1 0 0,1 0 0,4 4 0,5 5 14,0 1-1,-1 0 0,0 1 0,-1 0 1,-1 0-1,0 1 0,-1 0 1,11 26-1,-11-18-261,0 0 1,-2 1-1,0-1 1,-2 2-1,3 32 1,-5-23-6579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5.317"/>
    </inkml:context>
    <inkml:brush xml:id="br0">
      <inkml:brushProperty name="width" value="0.05" units="cm"/>
      <inkml:brushProperty name="height" value="0.05" units="cm"/>
    </inkml:brush>
  </inkml:definitions>
  <inkml:trace contextRef="#ctx0" brushRef="#br0">223 26 24575,'-4'-3'0,"0"1"0,0-1 0,0 0 0,0 1 0,-1 0 0,1 0 0,-1 0 0,1 0 0,-1 1 0,0 0 0,0 0 0,1 0 0,-1 1 0,-6-1 0,3 1 0,1 0 0,0 0 0,-1 1 0,1 0 0,0 0 0,0 1 0,0 0 0,-13 5 0,16-5 0,-1 1 0,1 0 0,-1 0 0,1 0 0,0 0 0,0 1 0,0 0 0,1 0 0,-1 0 0,1 0 0,0 0 0,0 1 0,0-1 0,1 1 0,-3 6 0,2-3 0,1 1 0,0-1 0,0 0 0,1 1 0,0-1 0,0 1 0,1 0 0,0-1 0,2 10 0,-1-6 0,2 0 0,-1 0 0,1 0 0,1 0 0,0 0 0,1-1 0,0 0 0,1 0 0,0 0 0,0-1 0,2 0 0,-1 0 0,15 14 0,-16-19-114,1 0 1,0 0-1,1-1 0,-1 0 0,1-1 1,-1 0-1,1 0 0,0 0 0,1-1 1,-1 0-1,13 1 0,14 0-6712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5:45.524"/>
    </inkml:context>
    <inkml:brush xml:id="br0">
      <inkml:brushProperty name="width" value="0.05" units="cm"/>
      <inkml:brushProperty name="height" value="0.05" units="cm"/>
    </inkml:brush>
  </inkml:definitions>
  <inkml:trace contextRef="#ctx0" brushRef="#br0">277 243 24575,'2'-7'0,"-1"-1"0,1 1 0,0 0 0,0 0 0,1 0 0,4-8 0,1-6 0,-5 13 0,0 0 0,0 0 0,-1-1 0,-1 1 0,0-1 0,0 0 0,0 1 0,-1-1 0,-1-10 0,0 15 0,1 1 0,-1 0 0,0 0 0,0 0 0,0 0 0,0-1 0,-1 1 0,1 1 0,-1-1 0,0 0 0,0 0 0,0 1 0,0-1 0,0 1 0,-1-1 0,1 1 0,-1 0 0,1 0 0,-1 0 0,0 0 0,0 1 0,0-1 0,0 1 0,0 0 0,0 0 0,0 0 0,-4-1 0,0 1 0,0 0 0,0 1 0,0-1 0,0 2 0,0-1 0,0 1 0,0 0 0,1 0 0,-1 1 0,0 0 0,1 0 0,-1 0 0,1 1 0,0 0 0,0 1 0,0-1 0,0 1 0,-7 6 0,1 0 0,2-1 0,-1 1 0,1 1 0,1 0 0,0 0 0,0 1 0,-12 23 0,15-23 0,1 0 0,0 1 0,1-1 0,1 1 0,0 0 0,0 0 0,2 0 0,-1 0 0,2 0 0,0 0 0,0 1 0,3 16 0,-2-24 0,0 0 0,1 1 0,0-1 0,0 0 0,0 0 0,0 0 0,1 0 0,0 0 0,1-1 0,-1 1 0,1-1 0,0 0 0,0 0 0,1 0 0,-1 0 0,1-1 0,0 0 0,0 0 0,0 0 0,1-1 0,0 0 0,-1 0 0,1 0 0,0-1 0,0 0 0,10 3 0,-5-3 0,1-1 0,-1 1 0,0-2 0,1 0 0,-1 0 0,0-1 0,0 0 0,1-1 0,-1-1 0,0 1 0,-1-2 0,1 1 0,0-2 0,-1 1 0,0-1 0,0-1 0,0 0 0,-1 0 0,11-10 0,-6 3 0,-1 0 0,0-1 0,0 0 0,-1-1 0,-1 0 0,-1-1 0,0 0 0,-1-1 0,-1 0 0,11-31 0,-18 44 0,0 1 0,-1-1 0,1 0 0,-1 1 0,0-1 0,0 0 0,0 0 0,-1-5 0,1 9 0,0-1 0,0 1 0,0 0 0,0 0 0,0-1 0,0 1 0,0 0 0,0 0 0,0-1 0,0 1 0,0 0 0,0 0 0,0-1 0,-1 1 0,1 0 0,0 0 0,0 0 0,0-1 0,0 1 0,-1 0 0,1 0 0,0 0 0,0-1 0,0 1 0,-1 0 0,1 0 0,0 0 0,0 0 0,-1 0 0,1 0 0,0 0 0,0-1 0,-1 1 0,1 0 0,0 0 0,-1 0 0,-10 16 0,8-9 8,0 1-1,1-1 1,0 1-1,0 0 1,1 0-1,0 0 1,0-1-1,1 1 1,0 0-1,0 0 1,1 0-1,0 0 1,0 0-1,1 0 1,4 13-1,-3-15-81,-1 0-1,1 0 1,0 0 0,0-1 0,1 1-1,0-1 1,0 0 0,0 0 0,0 0-1,1-1 1,0 0 0,0 0 0,0 0-1,0 0 1,1-1 0,-1 0 0,1 0-1,0 0 1,11 3 0,12 1-6752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5.678"/>
    </inkml:context>
    <inkml:brush xml:id="br0">
      <inkml:brushProperty name="width" value="0.05" units="cm"/>
      <inkml:brushProperty name="height" value="0.05" units="cm"/>
    </inkml:brush>
  </inkml:definitions>
  <inkml:trace contextRef="#ctx0" brushRef="#br0">132 222 24575,'-1'-1'0,"-1"0"0,1 0 0,0 1 0,0-1 0,-1 0 0,1 0 0,-1 1 0,1-1 0,0 1 0,-1-1 0,1 1 0,-1 0 0,1 0 0,-1-1 0,-2 1 0,0 2 0,14-1 0,5-2 0,-1-1 0,-1 0 0,1-1 0,0 0 0,-1-1 0,1 0 0,-1-1 0,0-1 0,-1 0 0,1-1 0,-1-1 0,-1 1 0,1-2 0,-1 0 0,11-11 0,-20 18 0,-1 1 0,0-1 0,0 1 0,1-1 0,-1 0 0,0 1 0,0-1 0,-1 0 0,1 0 0,0 0 0,-1 0 0,1 0 0,-1 0 0,1 0 0,-1 0 0,0 0 0,0 0 0,0 0 0,0 0 0,0 0 0,0 0 0,-1-3 0,-1 2 0,1 0 0,-1 1 0,1-1 0,-1 0 0,0 0 0,0 1 0,0-1 0,0 1 0,-1 0 0,1 0 0,-1 0 0,-4-4 0,-3 1 0,1 0 0,-1 0 0,0 1 0,0 0 0,0 0 0,-1 1 0,-16-2 0,19 4 0,1 0 0,-1 1 0,1 0 0,-1 0 0,1 1 0,-1 0 0,1 0 0,-1 1 0,1 0 0,0 0 0,0 1 0,0 0 0,0 0 0,0 0 0,1 1 0,-1 0 0,1 1 0,-9 7 0,8-4 0,0 0 0,1 0 0,0 0 0,0 1 0,1 0 0,0 0 0,0 0 0,1 1 0,0-1 0,1 1 0,0 0 0,1 0 0,-2 12 0,3-12 7,0 1 0,1-1-1,0 1 1,0-1 0,1 1-1,1-1 1,-1 0-1,2 0 1,0 0 0,0 0-1,0 0 1,2 0 0,-1-1-1,1 0 1,0 0 0,1 0-1,13 16 1,-9-14-131,1-1 0,-1 1 1,2-2-1,0 0 0,0 0 0,0-1 1,1 0-1,0-1 0,1-1 0,0 0 1,28 7-1,4-3-6702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6.070"/>
    </inkml:context>
    <inkml:brush xml:id="br0">
      <inkml:brushProperty name="width" value="0.05" units="cm"/>
      <inkml:brushProperty name="height" value="0.05" units="cm"/>
    </inkml:brush>
  </inkml:definitions>
  <inkml:trace contextRef="#ctx0" brushRef="#br0">1 84 24575,'5'0'0,"5"0"0,7 0 0,9 0 0,10 0 0,12-5 0,12-1 0,10 0 0,12-4 0,5 1 0,2 1 0,-4-3 0,-8 1 0,-12 2 0,-13 3 0,-20 1 0,-15 2-8191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6.403"/>
    </inkml:context>
    <inkml:brush xml:id="br0">
      <inkml:brushProperty name="width" value="0.05" units="cm"/>
      <inkml:brushProperty name="height" value="0.05" units="cm"/>
    </inkml:brush>
  </inkml:definitions>
  <inkml:trace contextRef="#ctx0" brushRef="#br0">50 1 24575,'-2'0'0,"0"0"0,0 0 0,0 0 0,0 0 0,0 0 0,0 1 0,0-1 0,0 1 0,0-1 0,0 1 0,1 0 0,-1 0 0,0-1 0,0 2 0,1-1 0,-1 0 0,1 0 0,-1 0 0,1 1 0,-1-1 0,1 1 0,0-1 0,-1 1 0,1-1 0,0 1 0,0 0 0,0 0 0,1-1 0,-1 1 0,0 0 0,1 0 0,-1 0 0,1 0 0,-1 0 0,1 0 0,0 0 0,0 0 0,0 0 0,0 0 0,1 2 0,0 8 0,0-1 0,1 0 0,1 0 0,0 0 0,7 18 0,17 36 0,-4-11 0,27 97 0,-19-8-1365,-25-106-5461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7.069"/>
    </inkml:context>
    <inkml:brush xml:id="br0">
      <inkml:brushProperty name="width" value="0.05" units="cm"/>
      <inkml:brushProperty name="height" value="0.05" units="cm"/>
    </inkml:brush>
  </inkml:definitions>
  <inkml:trace contextRef="#ctx0" brushRef="#br0">2 245 24575,'0'-25'0,"-1"12"0,1-1 0,0 1 0,1-1 0,0 1 0,5-19 0,-6 30 0,1 0 0,0 0 0,0-1 0,0 1 0,0 0 0,0 0 0,0 0 0,1 0 0,-1 0 0,0 0 0,1 1 0,0-1 0,-1 0 0,1 1 0,0-1 0,0 1 0,0 0 0,0-1 0,0 1 0,0 0 0,0 0 0,1 0 0,-1 1 0,0-1 0,0 0 0,1 1 0,-1 0 0,0-1 0,1 1 0,-1 0 0,0 0 0,1 1 0,-1-1 0,1 0 0,-1 1 0,0-1 0,3 2 0,4 1 0,0 0 0,-1 0 0,1 1 0,-1 0 0,0 1 0,0 0 0,0 0 0,0 1 0,7 7 0,59 64 0,-71-74 0,4 5 0,-1 0 0,0 0 0,0 1 0,-1 0 0,0 0 0,0 1 0,-1-1 0,-1 1 0,3 10 0,-5-17 0,0 0 0,0 0 0,-1 0 0,0-1 0,1 1 0,-1 0 0,0 0 0,-1 0 0,1 0 0,0 0 0,-1 0 0,1-1 0,-1 1 0,0 0 0,0 0 0,0-1 0,0 1 0,-1-1 0,1 1 0,-1-1 0,1 1 0,-1-1 0,0 0 0,0 0 0,0 0 0,0 0 0,-1 0 0,1 0 0,0-1 0,-1 1 0,1-1 0,-1 1 0,1-1 0,-1 0 0,0 0 0,-4 1 0,5-1 0,-1-1 0,1 1 0,-1-1 0,1 1 0,-1-1 0,1 0 0,-1 0 0,0 0 0,1 0 0,-1 0 0,1-1 0,-1 1 0,1-1 0,-1 0 0,1 0 0,0 0 0,-1 0 0,1 0 0,0 0 0,0 0 0,0-1 0,0 1 0,0-1 0,0 0 0,0 1 0,0-1 0,0 0 0,1 0 0,-1 0 0,1 0 0,0-1 0,-1 1 0,0-3 0,0 1 0,1 0 0,-1-1 0,1 1 0,0-1 0,0 1 0,0-1 0,1 0 0,0 0 0,0 1 0,0-1 0,0 0 0,1 1 0,-1-1 0,1 0 0,0 1 0,1-1 0,3-7 0,1 1 0,1 0 0,0 1 0,1 0 0,0 0 0,1 1 0,0 0 0,1 0 0,-1 1 0,2 0 0,-1 1 0,1 0 0,0 0 0,0 2 0,1-1 0,0 1 0,17-4 0,2 0 0,1 2 0,-1 1 0,1 1 0,1 2 0,42 1 0,-31 5 0,-34-1 0,1-1 0,0-1 0,0 0 0,0 0 0,0-1 0,0 0 0,15-4 0,-24 5 0,0-1 0,-1 0 0,1 0 0,0 1 0,-1-1 0,1 0 0,-1 0 0,1-1 0,-1 1 0,1 0 0,-1 0 0,0-1 0,0 1 0,1-1 0,-1 1 0,0-1 0,0 1 0,-1-1 0,1 0 0,0 0 0,0 1 0,-1-1 0,1 0 0,-1 0 0,0 0 0,1 1 0,-1-1 0,0 0 0,0 0 0,0 0 0,0 0 0,-1 0 0,1 1 0,0-1 0,-2-3 0,1 2 0,0 0 0,0 1 0,0-1 0,-1 1 0,1-1 0,-1 1 0,1 0 0,-1-1 0,0 1 0,0 0 0,0 0 0,0 0 0,0 1 0,-1-1 0,1 0 0,0 1 0,-1 0 0,1-1 0,-1 1 0,0 0 0,1 0 0,-1 0 0,-3 0 0,0 1 0,1 0 0,-1 1 0,0-1 0,1 1 0,-1 0 0,1 1 0,-1-1 0,1 1 0,0 0 0,0 1 0,0-1 0,0 1 0,0 0 0,0 0 0,1 1 0,-1-1 0,1 1 0,0 0 0,0 0 0,1 0 0,-7 10 0,2-4 0,1 1 0,1 0 0,-1 0 0,2 0 0,0 1 0,0 0 0,1 0 0,-5 23 0,8-30 0,1 0 0,-1 0 0,1 0 0,0 0 0,0 0 0,1 0 0,-1 0 0,1 0 0,0-1 0,1 1 0,-1 0 0,1 0 0,0-1 0,0 1 0,0-1 0,1 0 0,-1 1 0,7 6 0,-5-7 0,1 0 0,0 0 0,0 0 0,0 0 0,0-1 0,1 0 0,-1 0 0,1 0 0,0-1 0,-1 0 0,1 0 0,0-1 0,10 2 0,-9-1 0,1-1 0,-1-1 0,1 0 0,-1 0 0,0 0 0,1-1 0,-1 0 0,0 0 0,1-1 0,-1 1 0,0-2 0,0 1 0,0-1 0,-1 0 0,1-1 0,-1 0 0,1 0 0,-1 0 0,0 0 0,-1-1 0,1 0 0,-1 0 0,0-1 0,0 0 0,6-10 0,-7 8 0,-1 0 0,0 1 0,0-2 0,-1 1 0,2-13 0,-3 18 0,-1-1 0,0 0 0,1 1 0,-1-1 0,-1 0 0,1 1 0,0-1 0,-1 0 0,0 1 0,0-1 0,0 1 0,0-1 0,0 1 0,-3-5 0,8 35 0,0-19 0,0 0 0,0 0 0,1-1 0,0 0 0,0 0 0,1-1 0,0 1 0,0-1 0,1 0 0,-1-1 0,1 1 0,0-1 0,1-1 0,-1 1 0,1-2 0,0 1 0,0-1 0,0 0 0,16 4 0,-16-6 0,0 0 0,0 0 0,0 0 0,0-1 0,0 0 0,0-1 0,-1 1 0,1-2 0,0 1 0,0-1 0,-1 0 0,1-1 0,-1 1 0,1-2 0,-1 1 0,0-1 0,0 0 0,-1 0 0,1-1 0,-1 0 0,0 0 0,6-8 0,-7 8 0,-1-1 0,1 0 0,-1 0 0,-1-1 0,1 1 0,-1-1 0,-1 0 0,1 0 0,2-12 0,-4 15 0,0-1 0,0 1 0,-1-1 0,0 0 0,0 1 0,0-1 0,0 1 0,-1-1 0,1 0 0,-1 1 0,0-1 0,-1 1 0,1 0 0,-1-1 0,0 1 0,-2-4 0,3 7 0,1 0 0,-1 0 0,1 0 0,-1 0 0,1 1 0,-1-1 0,0 0 0,1 0 0,-1 1 0,0-1 0,0 0 0,0 1 0,1-1 0,-1 1 0,0-1 0,0 1 0,0-1 0,0 1 0,0 0 0,-2-1 0,2 1 0,1 0 0,-1 1 0,0-1 0,0 0 0,1 1 0,-1-1 0,0 0 0,1 1 0,-1-1 0,0 1 0,1-1 0,-1 1 0,1-1 0,-1 1 0,1-1 0,-1 1 0,1-1 0,-1 1 0,1 0 0,-1 1 0,-1 2 0,0 0 0,0 0 0,1 1 0,0-1 0,0 1 0,0-1 0,0 9 0,1-6-59,0 0 0,1-1-1,0 1 1,0 0-1,1 0 1,-1 0 0,2-1-1,-1 1 1,1-1 0,0 0-1,0 0 1,0 0 0,1 0-1,0 0 1,1-1 0,-1 0-1,1 1 1,0-2-1,0 1 1,0-1 0,1 1-1,9 4 1,6-1-6767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7.431"/>
    </inkml:context>
    <inkml:brush xml:id="br0">
      <inkml:brushProperty name="width" value="0.05" units="cm"/>
      <inkml:brushProperty name="height" value="0.05" units="cm"/>
    </inkml:brush>
  </inkml:definitions>
  <inkml:trace contextRef="#ctx0" brushRef="#br0">42 1 24575,'-5'0'0,"-6"0"0,-1 4 0,2 7 0,6 1 0,5-2-8191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7.825"/>
    </inkml:context>
    <inkml:brush xml:id="br0">
      <inkml:brushProperty name="width" value="0.05" units="cm"/>
      <inkml:brushProperty name="height" value="0.05" units="cm"/>
    </inkml:brush>
  </inkml:definitions>
  <inkml:trace contextRef="#ctx0" brushRef="#br0">1 1 24575,'2'0'0,"0"0"0,0 1 0,1 0 0,-1 0 0,0-1 0,0 1 0,0 1 0,0-1 0,0 0 0,0 0 0,0 1 0,-1-1 0,1 1 0,2 2 0,23 29 0,-22-27 0,5 8 0,-1 1 0,0 0 0,-1 0 0,-1 0 0,0 1 0,-1 0 0,-1 1 0,4 20 0,-2-18 0,-7-18 0,0-1 0,1 0 0,-1 0 0,0 0 0,0 0 0,1 0 0,-1 0 0,0 0 0,0 1 0,0-1 0,1 0 0,-1 0 0,0 0 0,0 0 0,1 0 0,-1 0 0,0 0 0,0 0 0,1 0 0,-1 0 0,0 0 0,0-1 0,1 1 0,-1 0 0,0 0 0,0 0 0,0 0 0,1 0 0,-1 0 0,0 0 0,0-1 0,0 1 0,1 0 0,-1 0 0,0 0 0,0 0 0,0-1 0,0 1 0,1 0 0,16-35 0,-10 18 0,-1 6 0,0-1 0,0 1 0,1 0 0,1 1 0,13-15 0,-19 23 0,0 0 0,0 0 0,0 0 0,0 0 0,0 1 0,0-1 0,1 1 0,-1-1 0,1 1 0,-1 0 0,1 0 0,-1 0 0,1 0 0,-1 1 0,1-1 0,0 1 0,0-1 0,-1 1 0,1 0 0,0 0 0,0 0 0,-1 1 0,1-1 0,0 1 0,-1-1 0,1 1 0,-1 0 0,1 0 0,0 0 0,-1 0 0,0 1 0,1-1 0,2 3 0,5 5-136,-1 1-1,0 0 1,0 0-1,-1 1 1,-1 1-1,0-1 1,0 1-1,-1 0 0,8 23 1,-7-15-6690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8.149"/>
    </inkml:context>
    <inkml:brush xml:id="br0">
      <inkml:brushProperty name="width" value="0.05" units="cm"/>
      <inkml:brushProperty name="height" value="0.05" units="cm"/>
    </inkml:brush>
  </inkml:definitions>
  <inkml:trace contextRef="#ctx0" brushRef="#br0">0 300 24575,'5'0'0,"1"-5"0,0-6 0,3-1 0,1 7 0,2 7 0,5 10 0,-1 6 0,2 5 0,2 4 0,-3 1 0,1 1 0,2-5 0,3-1 0,1-1 0,-3-3-8191</inkml:trace>
  <inkml:trace contextRef="#ctx0" brushRef="#br0" timeOffset="1">0 0 24575,'0'5'0,"0"6"0,0 5 0,0 6 0,5-2 0,1-4-8191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08.885"/>
    </inkml:context>
    <inkml:brush xml:id="br0">
      <inkml:brushProperty name="width" value="0.05" units="cm"/>
      <inkml:brushProperty name="height" value="0.05" units="cm"/>
    </inkml:brush>
  </inkml:definitions>
  <inkml:trace contextRef="#ctx0" brushRef="#br0">2 58 24575,'-1'11'0,"1"-10"0,0 0 0,0 0 0,0 0 0,0 1 0,0-1 0,0 0 0,0 0 0,0 1 0,1-1 0,-1 0 0,0 0 0,1 0 0,-1 0 0,1 1 0,-1-1 0,1 0 0,0 0 0,-1 0 0,1 0 0,0 0 0,0 0 0,-1-1 0,1 1 0,0 0 0,2 1 0,69 69 0,-71-69 0,0-1 0,0 0 0,0 1 0,1-1 0,-1 0 0,0 0 0,1 0 0,-1 0 0,1 0 0,-1 0 0,1 0 0,0 0 0,-1 0 0,1-1 0,0 1 0,-1-1 0,1 1 0,0-1 0,0 0 0,-1 0 0,1 0 0,0 0 0,0 0 0,0 0 0,-1 0 0,4-1 0,-1-1 0,1-1 0,-1 1 0,0-1 0,0 0 0,0 0 0,0 0 0,5-7 0,10-7 0,-18 16 0,0 0 0,0 0 0,0 0 0,0 1 0,0-1 0,1 0 0,-1 1 0,0-1 0,0 1 0,1-1 0,-1 1 0,0 0 0,1-1 0,-1 1 0,0 0 0,1 0 0,-1 0 0,1 0 0,-1 0 0,0 0 0,1 1 0,-1-1 0,0 0 0,1 1 0,-1-1 0,0 1 0,0-1 0,1 1 0,-1 0 0,0-1 0,0 1 0,0 0 0,0 0 0,1 1 0,5 5 0,-1 0 0,-1 0 0,1 0 0,6 12 0,8 11 0,-13-24 0,-1 0 0,1 0 0,0-1 0,1 0 0,-1-1 0,1 0 0,0 0 0,0 0 0,0-1 0,0 0 0,1-1 0,-1 0 0,1 0 0,0-1 0,0 0 0,-1 0 0,1-1 0,0 0 0,0-1 0,-1 0 0,1 0 0,9-3 0,-8 1 0,-1 1 0,1-2 0,0 1 0,-1-1 0,0-1 0,0 0 0,0 0 0,-1-1 0,1 0 0,-1 0 0,-1-1 0,1 0 0,-1 0 0,0-1 0,-1 0 0,0 0 0,0 0 0,8-18 0,-12 21 0,0 1 0,-1-1 0,0 0 0,1 0 0,-2 0 0,1 0 0,0 0 0,-1 0 0,0 0 0,0 0 0,-1 0 0,0 0 0,1 0 0,-2 0 0,1 0 0,0 0 0,-1 0 0,-4-7 0,4 9 0,1 0 0,-1 0 0,0 1 0,0-1 0,0 1 0,-1-1 0,1 1 0,0 0 0,-1 0 0,0 0 0,1 0 0,-1 0 0,0 1 0,0 0 0,0-1 0,0 1 0,0 0 0,0 0 0,-1 0 0,1 1 0,0-1 0,0 1 0,0 0 0,-1 0 0,1 0 0,0 0 0,-1 0 0,1 1 0,-5 1 0,5-1 0,0-1 0,0 1 0,0 0 0,1 0 0,-1 0 0,0 1 0,1-1 0,-1 0 0,1 1 0,0 0 0,-1 0 0,1 0 0,0 0 0,0 0 0,0 0 0,0 0 0,0 0 0,1 1 0,-1-1 0,1 1 0,-1 0 0,1-1 0,0 1 0,0 0 0,0 0 0,1-1 0,-1 1 0,1 0 0,-1 0 0,1 0 0,0 0 0,0 0 0,0 0 0,1 0 0,-1 0 0,1 2 0,0 1 0,1 0 0,0 0 0,0-1 0,0 1 0,0-1 0,1 1 0,0-1 0,0 0 0,0 0 0,1 0 0,0-1 0,0 1 0,0-1 0,0 0 0,1 0 0,-1 0 0,6 3 0,-6-5 0,0 0 0,0-1 0,-1 1 0,1-1 0,0 1 0,0-1 0,1 0 0,-1-1 0,0 1 0,0-1 0,0 0 0,0 0 0,0 0 0,1 0 0,-1-1 0,0 0 0,0 0 0,0 0 0,0 0 0,0-1 0,0 1 0,0-1 0,4-3 0,-7 5 0,0-1 0,1 1 0,-1-1 0,0 1 0,0 0 0,1 0 0,-1-1 0,0 1 0,1 0 0,-1 0 0,0 0 0,1 0 0,-1 1 0,0-1 0,0 0 0,1 0 0,-1 1 0,0-1 0,0 1 0,1-1 0,-1 1 0,0 0 0,0-1 0,0 1 0,0 0 0,0 0 0,0 0 0,0 0 0,0-1 0,0 2 0,-1-1 0,1 0 0,0 0 0,-1 0 0,1 0 0,0 2 0,6 8 0,-1 1 0,9 22 0,-9-18 0,39 83 0,118 292 0,-157-372 0,0 1 0,-1 0 0,-1 0 0,2 36 0,-6-51 0,0 0 0,0 0 0,0 0 0,-1 0 0,0 0 0,0 0 0,0 0 0,-1 0 0,0 0 0,0-1 0,-3 6 0,4-7 0,-1-1 0,0 0 0,0 0 0,0 0 0,0 0 0,0 0 0,-1-1 0,1 1 0,-1 0 0,1-1 0,-1 0 0,1 0 0,-1 1 0,0-2 0,1 1 0,-1 0 0,0 0 0,0-1 0,0 0 0,1 1 0,-5-1 0,-1-1 0,-1 1 0,1-1 0,0-1 0,-1 0 0,1 0 0,0 0 0,0-1 0,0 0 0,1-1 0,-1 0 0,1 0 0,0-1 0,0 1 0,0-2 0,0 1 0,-8-9 0,5 3 0,0 0 0,1-1 0,0 0 0,1 0 0,0-1 0,1 0 0,0 0 0,-7-23 0,8 16 0,1 0 0,2 0 0,0-1 0,1 1 0,1-1 0,1 1 0,0-1 0,2 1 0,0-1 0,2 1 0,0 0 0,13-35 0,-10 34 0,1 1 0,1 1 0,1-1 0,1 2 0,0-1 0,1 2 0,1-1 0,1 2 0,1 0 0,0 0 0,1 2 0,19-15 0,-30 25-136,0 1-1,0 0 1,0 0-1,0 1 1,0-1-1,0 1 1,1 0-1,-1 1 0,11-2 1,4 3-6690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1.715"/>
    </inkml:context>
    <inkml:brush xml:id="br0">
      <inkml:brushProperty name="width" value="0.05" units="cm"/>
      <inkml:brushProperty name="height" value="0.05" units="cm"/>
    </inkml:brush>
  </inkml:definitions>
  <inkml:trace contextRef="#ctx0" brushRef="#br0">1 27 24575,'0'21'0,"2"-1"0,1 1 0,0-1 0,2 0 0,0 0 0,1-1 0,1 0 0,1 0 0,17 31 0,-16-35 0,-1-1 0,2 0 0,0-1 0,1 0 0,0-1 0,1 0 0,0-1 0,1 0 0,0-1 0,1 0 0,0-1 0,20 10 0,-27-17 0,-1 1 0,1-1 0,0-1 0,0 1 0,1-1 0,-1 0 0,0-1 0,0 1 0,1-2 0,-1 1 0,0-1 0,0 0 0,0 0 0,0-1 0,0 0 0,0 0 0,0-1 0,0 0 0,-1 0 0,0 0 0,8-6 0,-6 4 0,-1-1 0,1 0 0,-1 0 0,0-1 0,-1 0 0,0 0 0,0-1 0,0 1 0,-1-1 0,0-1 0,0 1 0,-1-1 0,0 0 0,-1 1 0,4-16 0,-5 11 0,0 1 0,-1 0 0,0-1 0,-1 1 0,-1-1 0,0 1 0,0 0 0,-1 0 0,-1-1 0,0 1 0,-6-13 0,7 19 0,-1-1 0,0 1 0,0 0 0,-1 0 0,0 0 0,0 0 0,0 1 0,-1-1 0,1 1 0,-1 0 0,-1 1 0,1-1 0,-1 1 0,1 0 0,-1 0 0,-1 1 0,1 0 0,0 0 0,-1 0 0,1 1 0,-9-2 0,13 3-32,0 1-1,0-1 1,1 1-1,-1 0 1,0 0-1,0 0 1,0 0-1,1 0 1,-1 0-1,0 0 1,0 1-1,0-1 1,1 0-1,-1 1 1,0 0-1,0-1 1,1 1-1,-1 0 1,1 0-1,-1 0 1,0 0-1,1 0 1,0 0-1,-1 0 1,1 1-1,0-1 1,0 1-1,-1-1 1,1 0-1,0 1 1,1 0-1,-1-1 1,0 1-1,0 0 1,1-1-1,-1 1 0,1 0 1,-1 0-1,1-1 1,0 1-1,-1 4 1,4 9-6794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3T06:09:12.122"/>
    </inkml:context>
    <inkml:brush xml:id="br0">
      <inkml:brushProperty name="width" value="0.05" units="cm"/>
      <inkml:brushProperty name="height" value="0.05" units="cm"/>
    </inkml:brush>
  </inkml:definitions>
  <inkml:trace contextRef="#ctx0" brushRef="#br0">0 57 24575,'2'3'0,"-1"-1"0,1 1 0,0 0 0,0-1 0,0 1 0,0-1 0,0 0 0,1 1 0,-1-1 0,1 0 0,-1 0 0,6 2 0,3 4 0,5 4 0,0 1 0,-1 1 0,-1 0 0,0 1 0,-1 0 0,-1 1 0,15 23 0,-27-38 0,1-1 0,-1 1 0,1 0 0,-1-1 0,0 1 0,1 0 0,-1-1 0,0 1 0,0 0 0,1 0 0,-1-1 0,0 1 0,0 0 0,0 0 0,0 0 0,0-1 0,0 1 0,0 0 0,0 0 0,0-1 0,0 1 0,0 0 0,-1 0 0,1-1 0,0 1 0,-1 0 0,0 1 0,1-2 0,-1 0 0,0 0 0,1 0 0,-1-1 0,0 1 0,1 0 0,-1 0 0,1 0 0,-1 0 0,0-1 0,1 1 0,-1 0 0,1-1 0,-1 1 0,0 0 0,1-1 0,-1 1 0,1-1 0,-1 1 0,1-1 0,0 1 0,-1-1 0,1 1 0,-1-1 0,1 1 0,0-1 0,0 1 0,-1-1 0,1 0 0,0 1 0,-1-2 0,-1-5 0,-1-1 0,1 1 0,1 0 0,-1-1 0,1 1 0,0-1 0,1 1 0,0-1 0,0 0 0,1 1 0,0-1 0,0 1 0,0-1 0,1 1 0,0 0 0,1 0 0,0 0 0,0 0 0,0 0 0,1 0 0,6-8 0,-7 10 0,0 0 0,1-1 0,0 1 0,0 0 0,0 1 0,1-1 0,-1 1 0,1 0 0,0 0 0,0 0 0,1 1 0,-1 0 0,1 0 0,0 0 0,0 1 0,0-1 0,0 1 0,0 1 0,0-1 0,0 1 0,1 0 0,-1 1 0,0 0 0,1 0 0,11 1 0,-14 0 0,0 0 0,0 0 0,-1 1 0,1 0 0,0-1 0,-1 1 0,1 0 0,-1 1 0,0-1 0,0 0 0,0 1 0,0 0 0,0 0 0,4 5 0,-3-2 0,0 0 0,-1 1 0,0-1 0,0 1 0,0 0 0,-1 0 0,3 11 0,-2-2 0,-1 0 0,0 0 0,-2 0 0,0 0 0,0 0 0,-6 28 0,5-35-227,-1-1-1,0 0 1,-1 0-1,0 0 1,-5 8-1,-4 3-6598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324" Type="http://schemas.openxmlformats.org/officeDocument/2006/relationships/customXml" Target="../ink/ink166.xml"/><Relationship Id="rId531" Type="http://schemas.openxmlformats.org/officeDocument/2006/relationships/image" Target="../media/image278.png"/><Relationship Id="rId170" Type="http://schemas.openxmlformats.org/officeDocument/2006/relationships/customXml" Target="../ink/ink87.xml"/><Relationship Id="rId268" Type="http://schemas.openxmlformats.org/officeDocument/2006/relationships/image" Target="../media/image148.png"/><Relationship Id="rId475" Type="http://schemas.openxmlformats.org/officeDocument/2006/relationships/customXml" Target="../ink/ink242.xml"/><Relationship Id="rId32" Type="http://schemas.openxmlformats.org/officeDocument/2006/relationships/customXml" Target="../ink/ink18.xml"/><Relationship Id="rId128" Type="http://schemas.openxmlformats.org/officeDocument/2006/relationships/customXml" Target="../ink/ink66.xml"/><Relationship Id="rId335" Type="http://schemas.openxmlformats.org/officeDocument/2006/relationships/customXml" Target="../ink/ink172.xml"/><Relationship Id="rId181" Type="http://schemas.openxmlformats.org/officeDocument/2006/relationships/image" Target="../media/image106.png"/><Relationship Id="rId402" Type="http://schemas.openxmlformats.org/officeDocument/2006/relationships/image" Target="../media/image214.png"/><Relationship Id="rId279" Type="http://schemas.openxmlformats.org/officeDocument/2006/relationships/customXml" Target="../ink/ink143.xml"/><Relationship Id="rId444" Type="http://schemas.openxmlformats.org/officeDocument/2006/relationships/image" Target="../media/image235.png"/><Relationship Id="rId486" Type="http://schemas.openxmlformats.org/officeDocument/2006/relationships/image" Target="../media/image256.png"/><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49.xml"/><Relationship Id="rId304" Type="http://schemas.openxmlformats.org/officeDocument/2006/relationships/customXml" Target="../ink/ink156.xml"/><Relationship Id="rId346" Type="http://schemas.openxmlformats.org/officeDocument/2006/relationships/image" Target="../media/image186.png"/><Relationship Id="rId388" Type="http://schemas.openxmlformats.org/officeDocument/2006/relationships/image" Target="../media/image207.png"/><Relationship Id="rId511" Type="http://schemas.openxmlformats.org/officeDocument/2006/relationships/customXml" Target="../ink/ink260.xml"/><Relationship Id="rId85" Type="http://schemas.openxmlformats.org/officeDocument/2006/relationships/image" Target="../media/image58.png"/><Relationship Id="rId150" Type="http://schemas.openxmlformats.org/officeDocument/2006/relationships/customXml" Target="../ink/ink77.xml"/><Relationship Id="rId192" Type="http://schemas.openxmlformats.org/officeDocument/2006/relationships/image" Target="../media/image111.png"/><Relationship Id="rId206" Type="http://schemas.openxmlformats.org/officeDocument/2006/relationships/image" Target="../media/image118.png"/><Relationship Id="rId413" Type="http://schemas.openxmlformats.org/officeDocument/2006/relationships/customXml" Target="../ink/ink211.xml"/><Relationship Id="rId248" Type="http://schemas.openxmlformats.org/officeDocument/2006/relationships/customXml" Target="../ink/ink127.xml"/><Relationship Id="rId455" Type="http://schemas.openxmlformats.org/officeDocument/2006/relationships/customXml" Target="../ink/ink232.xml"/><Relationship Id="rId497" Type="http://schemas.openxmlformats.org/officeDocument/2006/relationships/customXml" Target="../ink/ink253.xml"/><Relationship Id="rId12" Type="http://schemas.openxmlformats.org/officeDocument/2006/relationships/customXml" Target="../ink/ink8.xml"/><Relationship Id="rId108" Type="http://schemas.openxmlformats.org/officeDocument/2006/relationships/customXml" Target="../ink/ink56.xml"/><Relationship Id="rId315" Type="http://schemas.openxmlformats.org/officeDocument/2006/relationships/image" Target="../media/image171.png"/><Relationship Id="rId357" Type="http://schemas.openxmlformats.org/officeDocument/2006/relationships/customXml" Target="../ink/ink183.xml"/><Relationship Id="rId522" Type="http://schemas.openxmlformats.org/officeDocument/2006/relationships/customXml" Target="../ink/ink266.xml"/><Relationship Id="rId54" Type="http://schemas.openxmlformats.org/officeDocument/2006/relationships/customXml" Target="../ink/ink29.xml"/><Relationship Id="rId96" Type="http://schemas.openxmlformats.org/officeDocument/2006/relationships/customXml" Target="../ink/ink50.xml"/><Relationship Id="rId161" Type="http://schemas.openxmlformats.org/officeDocument/2006/relationships/image" Target="../media/image96.png"/><Relationship Id="rId217" Type="http://schemas.openxmlformats.org/officeDocument/2006/relationships/customXml" Target="../ink/ink111.xml"/><Relationship Id="rId399" Type="http://schemas.openxmlformats.org/officeDocument/2006/relationships/customXml" Target="../ink/ink204.xml"/><Relationship Id="rId259" Type="http://schemas.openxmlformats.org/officeDocument/2006/relationships/image" Target="../media/image144.png"/><Relationship Id="rId424" Type="http://schemas.openxmlformats.org/officeDocument/2006/relationships/image" Target="../media/image225.png"/><Relationship Id="rId466" Type="http://schemas.openxmlformats.org/officeDocument/2006/relationships/image" Target="../media/image246.png"/><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image" Target="../media/image149.png"/><Relationship Id="rId326" Type="http://schemas.openxmlformats.org/officeDocument/2006/relationships/customXml" Target="../ink/ink167.xml"/><Relationship Id="rId533" Type="http://schemas.openxmlformats.org/officeDocument/2006/relationships/image" Target="../media/image279.png"/><Relationship Id="rId65" Type="http://schemas.openxmlformats.org/officeDocument/2006/relationships/image" Target="../media/image48.png"/><Relationship Id="rId130" Type="http://schemas.openxmlformats.org/officeDocument/2006/relationships/customXml" Target="../ink/ink67.xml"/><Relationship Id="rId368" Type="http://schemas.openxmlformats.org/officeDocument/2006/relationships/image" Target="../media/image197.png"/><Relationship Id="rId172" Type="http://schemas.openxmlformats.org/officeDocument/2006/relationships/customXml" Target="../ink/ink88.xml"/><Relationship Id="rId228" Type="http://schemas.openxmlformats.org/officeDocument/2006/relationships/image" Target="../media/image129.png"/><Relationship Id="rId435" Type="http://schemas.openxmlformats.org/officeDocument/2006/relationships/customXml" Target="../ink/ink222.xml"/><Relationship Id="rId477" Type="http://schemas.openxmlformats.org/officeDocument/2006/relationships/customXml" Target="../ink/ink243.xml"/><Relationship Id="rId281" Type="http://schemas.openxmlformats.org/officeDocument/2006/relationships/customXml" Target="../ink/ink144.xml"/><Relationship Id="rId337" Type="http://schemas.openxmlformats.org/officeDocument/2006/relationships/customXml" Target="../ink/ink173.xml"/><Relationship Id="rId502" Type="http://schemas.openxmlformats.org/officeDocument/2006/relationships/image" Target="../media/image264.png"/><Relationship Id="rId34" Type="http://schemas.openxmlformats.org/officeDocument/2006/relationships/customXml" Target="../ink/ink19.xml"/><Relationship Id="rId76" Type="http://schemas.openxmlformats.org/officeDocument/2006/relationships/customXml" Target="../ink/ink40.xml"/><Relationship Id="rId141" Type="http://schemas.openxmlformats.org/officeDocument/2006/relationships/image" Target="../media/image86.png"/><Relationship Id="rId379" Type="http://schemas.openxmlformats.org/officeDocument/2006/relationships/customXml" Target="../ink/ink194.xml"/><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customXml" Target="../ink/ink122.xml"/><Relationship Id="rId390" Type="http://schemas.openxmlformats.org/officeDocument/2006/relationships/image" Target="../media/image208.png"/><Relationship Id="rId404" Type="http://schemas.openxmlformats.org/officeDocument/2006/relationships/image" Target="../media/image215.png"/><Relationship Id="rId446" Type="http://schemas.openxmlformats.org/officeDocument/2006/relationships/image" Target="../media/image236.png"/><Relationship Id="rId250" Type="http://schemas.openxmlformats.org/officeDocument/2006/relationships/customXml" Target="../ink/ink128.xml"/><Relationship Id="rId292" Type="http://schemas.openxmlformats.org/officeDocument/2006/relationships/customXml" Target="../ink/ink150.xml"/><Relationship Id="rId306" Type="http://schemas.openxmlformats.org/officeDocument/2006/relationships/customXml" Target="../ink/ink157.xml"/><Relationship Id="rId488" Type="http://schemas.openxmlformats.org/officeDocument/2006/relationships/image" Target="../media/image257.png"/><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57.xml"/><Relationship Id="rId348" Type="http://schemas.openxmlformats.org/officeDocument/2006/relationships/image" Target="../media/image187.png"/><Relationship Id="rId513" Type="http://schemas.openxmlformats.org/officeDocument/2006/relationships/customXml" Target="../ink/ink261.xml"/><Relationship Id="rId152" Type="http://schemas.openxmlformats.org/officeDocument/2006/relationships/customXml" Target="../ink/ink78.xml"/><Relationship Id="rId194" Type="http://schemas.openxmlformats.org/officeDocument/2006/relationships/image" Target="../media/image112.png"/><Relationship Id="rId208" Type="http://schemas.openxmlformats.org/officeDocument/2006/relationships/image" Target="../media/image119.png"/><Relationship Id="rId415" Type="http://schemas.openxmlformats.org/officeDocument/2006/relationships/customXml" Target="../ink/ink212.xml"/><Relationship Id="rId457" Type="http://schemas.openxmlformats.org/officeDocument/2006/relationships/customXml" Target="../ink/ink233.xml"/><Relationship Id="rId261" Type="http://schemas.openxmlformats.org/officeDocument/2006/relationships/image" Target="../media/image145.png"/><Relationship Id="rId499" Type="http://schemas.openxmlformats.org/officeDocument/2006/relationships/customXml" Target="../ink/ink254.xml"/><Relationship Id="rId14" Type="http://schemas.openxmlformats.org/officeDocument/2006/relationships/customXml" Target="../ink/ink9.xml"/><Relationship Id="rId56" Type="http://schemas.openxmlformats.org/officeDocument/2006/relationships/customXml" Target="../ink/ink30.xml"/><Relationship Id="rId317" Type="http://schemas.openxmlformats.org/officeDocument/2006/relationships/image" Target="../media/image172.png"/><Relationship Id="rId359" Type="http://schemas.openxmlformats.org/officeDocument/2006/relationships/customXml" Target="../ink/ink184.xml"/><Relationship Id="rId524" Type="http://schemas.openxmlformats.org/officeDocument/2006/relationships/customXml" Target="../ink/ink267.xml"/><Relationship Id="rId98" Type="http://schemas.openxmlformats.org/officeDocument/2006/relationships/customXml" Target="../ink/ink51.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customXml" Target="../ink/ink112.xml"/><Relationship Id="rId370" Type="http://schemas.openxmlformats.org/officeDocument/2006/relationships/image" Target="../media/image198.png"/><Relationship Id="rId426" Type="http://schemas.openxmlformats.org/officeDocument/2006/relationships/image" Target="../media/image226.png"/><Relationship Id="rId230" Type="http://schemas.openxmlformats.org/officeDocument/2006/relationships/image" Target="../media/image130.png"/><Relationship Id="rId468" Type="http://schemas.openxmlformats.org/officeDocument/2006/relationships/image" Target="../media/image247.png"/><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image" Target="../media/image150.png"/><Relationship Id="rId328" Type="http://schemas.openxmlformats.org/officeDocument/2006/relationships/customXml" Target="../ink/ink168.xml"/><Relationship Id="rId535" Type="http://schemas.openxmlformats.org/officeDocument/2006/relationships/image" Target="../media/image280.png"/><Relationship Id="rId132" Type="http://schemas.openxmlformats.org/officeDocument/2006/relationships/customXml" Target="../ink/ink68.xml"/><Relationship Id="rId174" Type="http://schemas.openxmlformats.org/officeDocument/2006/relationships/customXml" Target="../ink/ink89.xml"/><Relationship Id="rId381" Type="http://schemas.openxmlformats.org/officeDocument/2006/relationships/customXml" Target="../ink/ink195.xml"/><Relationship Id="rId241" Type="http://schemas.openxmlformats.org/officeDocument/2006/relationships/customXml" Target="../ink/ink123.xml"/><Relationship Id="rId437" Type="http://schemas.openxmlformats.org/officeDocument/2006/relationships/customXml" Target="../ink/ink223.xml"/><Relationship Id="rId479" Type="http://schemas.openxmlformats.org/officeDocument/2006/relationships/customXml" Target="../ink/ink244.xml"/><Relationship Id="rId36" Type="http://schemas.openxmlformats.org/officeDocument/2006/relationships/customXml" Target="../ink/ink20.xml"/><Relationship Id="rId283" Type="http://schemas.openxmlformats.org/officeDocument/2006/relationships/image" Target="../media/image155.png"/><Relationship Id="rId339" Type="http://schemas.openxmlformats.org/officeDocument/2006/relationships/customXml" Target="../ink/ink174.xml"/><Relationship Id="rId490" Type="http://schemas.openxmlformats.org/officeDocument/2006/relationships/image" Target="../media/image258.png"/><Relationship Id="rId504" Type="http://schemas.openxmlformats.org/officeDocument/2006/relationships/image" Target="../media/image265.png"/><Relationship Id="rId78" Type="http://schemas.openxmlformats.org/officeDocument/2006/relationships/customXml" Target="../ink/ink41.xml"/><Relationship Id="rId101" Type="http://schemas.openxmlformats.org/officeDocument/2006/relationships/image" Target="../media/image66.png"/><Relationship Id="rId143" Type="http://schemas.openxmlformats.org/officeDocument/2006/relationships/image" Target="../media/image87.png"/><Relationship Id="rId185" Type="http://schemas.openxmlformats.org/officeDocument/2006/relationships/customXml" Target="../ink/ink95.xml"/><Relationship Id="rId350" Type="http://schemas.openxmlformats.org/officeDocument/2006/relationships/image" Target="../media/image188.png"/><Relationship Id="rId406" Type="http://schemas.openxmlformats.org/officeDocument/2006/relationships/image" Target="../media/image216.png"/><Relationship Id="rId9" Type="http://schemas.openxmlformats.org/officeDocument/2006/relationships/image" Target="../media/image20.png"/><Relationship Id="rId210" Type="http://schemas.openxmlformats.org/officeDocument/2006/relationships/image" Target="../media/image120.png"/><Relationship Id="rId392" Type="http://schemas.openxmlformats.org/officeDocument/2006/relationships/image" Target="../media/image209.png"/><Relationship Id="rId448" Type="http://schemas.openxmlformats.org/officeDocument/2006/relationships/image" Target="../media/image237.png"/><Relationship Id="rId252" Type="http://schemas.openxmlformats.org/officeDocument/2006/relationships/customXml" Target="../ink/ink129.xml"/><Relationship Id="rId294" Type="http://schemas.openxmlformats.org/officeDocument/2006/relationships/customXml" Target="../ink/ink151.xml"/><Relationship Id="rId308" Type="http://schemas.openxmlformats.org/officeDocument/2006/relationships/customXml" Target="../ink/ink158.xml"/><Relationship Id="rId515" Type="http://schemas.openxmlformats.org/officeDocument/2006/relationships/customXml" Target="../ink/ink262.xml"/><Relationship Id="rId47" Type="http://schemas.openxmlformats.org/officeDocument/2006/relationships/image" Target="../media/image39.png"/><Relationship Id="rId89" Type="http://schemas.openxmlformats.org/officeDocument/2006/relationships/image" Target="../media/image60.png"/><Relationship Id="rId112" Type="http://schemas.openxmlformats.org/officeDocument/2006/relationships/customXml" Target="../ink/ink58.xml"/><Relationship Id="rId154" Type="http://schemas.openxmlformats.org/officeDocument/2006/relationships/customXml" Target="../ink/ink79.xml"/><Relationship Id="rId361" Type="http://schemas.openxmlformats.org/officeDocument/2006/relationships/customXml" Target="../ink/ink185.xml"/><Relationship Id="rId196" Type="http://schemas.openxmlformats.org/officeDocument/2006/relationships/image" Target="../media/image113.png"/><Relationship Id="rId417" Type="http://schemas.openxmlformats.org/officeDocument/2006/relationships/customXml" Target="../ink/ink213.xml"/><Relationship Id="rId459" Type="http://schemas.openxmlformats.org/officeDocument/2006/relationships/customXml" Target="../ink/ink234.xml"/><Relationship Id="rId16" Type="http://schemas.openxmlformats.org/officeDocument/2006/relationships/customXml" Target="../ink/ink10.xml"/><Relationship Id="rId221" Type="http://schemas.openxmlformats.org/officeDocument/2006/relationships/customXml" Target="../ink/ink113.xml"/><Relationship Id="rId263" Type="http://schemas.openxmlformats.org/officeDocument/2006/relationships/image" Target="../media/image146.png"/><Relationship Id="rId319" Type="http://schemas.openxmlformats.org/officeDocument/2006/relationships/image" Target="../media/image173.png"/><Relationship Id="rId470" Type="http://schemas.openxmlformats.org/officeDocument/2006/relationships/image" Target="../media/image248.png"/><Relationship Id="rId526" Type="http://schemas.openxmlformats.org/officeDocument/2006/relationships/customXml" Target="../ink/ink268.xml"/><Relationship Id="rId58" Type="http://schemas.openxmlformats.org/officeDocument/2006/relationships/customXml" Target="../ink/ink31.xml"/><Relationship Id="rId123" Type="http://schemas.openxmlformats.org/officeDocument/2006/relationships/image" Target="../media/image77.png"/><Relationship Id="rId330" Type="http://schemas.openxmlformats.org/officeDocument/2006/relationships/customXml" Target="../ink/ink169.xml"/><Relationship Id="rId165" Type="http://schemas.openxmlformats.org/officeDocument/2006/relationships/image" Target="../media/image98.png"/><Relationship Id="rId372" Type="http://schemas.openxmlformats.org/officeDocument/2006/relationships/image" Target="../media/image199.png"/><Relationship Id="rId428" Type="http://schemas.openxmlformats.org/officeDocument/2006/relationships/image" Target="../media/image227.png"/><Relationship Id="rId232" Type="http://schemas.openxmlformats.org/officeDocument/2006/relationships/image" Target="../media/image131.png"/><Relationship Id="rId274" Type="http://schemas.openxmlformats.org/officeDocument/2006/relationships/image" Target="../media/image151.png"/><Relationship Id="rId481" Type="http://schemas.openxmlformats.org/officeDocument/2006/relationships/customXml" Target="../ink/ink245.xml"/><Relationship Id="rId27" Type="http://schemas.openxmlformats.org/officeDocument/2006/relationships/image" Target="../media/image29.png"/><Relationship Id="rId69" Type="http://schemas.openxmlformats.org/officeDocument/2006/relationships/image" Target="../media/image50.png"/><Relationship Id="rId134" Type="http://schemas.openxmlformats.org/officeDocument/2006/relationships/customXml" Target="../ink/ink69.xml"/><Relationship Id="rId80" Type="http://schemas.openxmlformats.org/officeDocument/2006/relationships/customXml" Target="../ink/ink42.xml"/><Relationship Id="rId176" Type="http://schemas.openxmlformats.org/officeDocument/2006/relationships/customXml" Target="../ink/ink90.xml"/><Relationship Id="rId341" Type="http://schemas.openxmlformats.org/officeDocument/2006/relationships/customXml" Target="../ink/ink175.xml"/><Relationship Id="rId383" Type="http://schemas.openxmlformats.org/officeDocument/2006/relationships/customXml" Target="../ink/ink196.xml"/><Relationship Id="rId439" Type="http://schemas.openxmlformats.org/officeDocument/2006/relationships/customXml" Target="../ink/ink224.xml"/><Relationship Id="rId201" Type="http://schemas.openxmlformats.org/officeDocument/2006/relationships/customXml" Target="../ink/ink103.xml"/><Relationship Id="rId243" Type="http://schemas.openxmlformats.org/officeDocument/2006/relationships/customXml" Target="../ink/ink124.xml"/><Relationship Id="rId285" Type="http://schemas.openxmlformats.org/officeDocument/2006/relationships/image" Target="../media/image156.png"/><Relationship Id="rId450" Type="http://schemas.openxmlformats.org/officeDocument/2006/relationships/image" Target="../media/image238.png"/><Relationship Id="rId506" Type="http://schemas.openxmlformats.org/officeDocument/2006/relationships/image" Target="../media/image266.png"/><Relationship Id="rId38" Type="http://schemas.openxmlformats.org/officeDocument/2006/relationships/customXml" Target="../ink/ink21.xml"/><Relationship Id="rId103" Type="http://schemas.openxmlformats.org/officeDocument/2006/relationships/image" Target="../media/image67.png"/><Relationship Id="rId310" Type="http://schemas.openxmlformats.org/officeDocument/2006/relationships/customXml" Target="../ink/ink159.xml"/><Relationship Id="rId492" Type="http://schemas.openxmlformats.org/officeDocument/2006/relationships/image" Target="../media/image259.png"/><Relationship Id="rId91" Type="http://schemas.openxmlformats.org/officeDocument/2006/relationships/image" Target="../media/image61.png"/><Relationship Id="rId145" Type="http://schemas.openxmlformats.org/officeDocument/2006/relationships/image" Target="../media/image88.png"/><Relationship Id="rId187" Type="http://schemas.openxmlformats.org/officeDocument/2006/relationships/customXml" Target="../ink/ink96.xml"/><Relationship Id="rId352" Type="http://schemas.openxmlformats.org/officeDocument/2006/relationships/image" Target="../media/image189.png"/><Relationship Id="rId394" Type="http://schemas.openxmlformats.org/officeDocument/2006/relationships/image" Target="../media/image210.png"/><Relationship Id="rId408" Type="http://schemas.openxmlformats.org/officeDocument/2006/relationships/image" Target="../media/image217.png"/><Relationship Id="rId212" Type="http://schemas.openxmlformats.org/officeDocument/2006/relationships/image" Target="../media/image121.png"/><Relationship Id="rId254" Type="http://schemas.openxmlformats.org/officeDocument/2006/relationships/customXml" Target="../ink/ink130.xml"/><Relationship Id="rId49" Type="http://schemas.openxmlformats.org/officeDocument/2006/relationships/image" Target="../media/image40.png"/><Relationship Id="rId114" Type="http://schemas.openxmlformats.org/officeDocument/2006/relationships/customXml" Target="../ink/ink59.xml"/><Relationship Id="rId296" Type="http://schemas.openxmlformats.org/officeDocument/2006/relationships/customXml" Target="../ink/ink152.xml"/><Relationship Id="rId461" Type="http://schemas.openxmlformats.org/officeDocument/2006/relationships/customXml" Target="../ink/ink235.xml"/><Relationship Id="rId517" Type="http://schemas.openxmlformats.org/officeDocument/2006/relationships/image" Target="../media/image271.png"/><Relationship Id="rId60" Type="http://schemas.openxmlformats.org/officeDocument/2006/relationships/customXml" Target="../ink/ink32.xml"/><Relationship Id="rId156" Type="http://schemas.openxmlformats.org/officeDocument/2006/relationships/customXml" Target="../ink/ink80.xml"/><Relationship Id="rId198" Type="http://schemas.openxmlformats.org/officeDocument/2006/relationships/image" Target="../media/image114.png"/><Relationship Id="rId321" Type="http://schemas.openxmlformats.org/officeDocument/2006/relationships/image" Target="../media/image174.png"/><Relationship Id="rId363" Type="http://schemas.openxmlformats.org/officeDocument/2006/relationships/customXml" Target="../ink/ink186.xml"/><Relationship Id="rId419" Type="http://schemas.openxmlformats.org/officeDocument/2006/relationships/customXml" Target="../ink/ink214.xml"/><Relationship Id="rId223" Type="http://schemas.openxmlformats.org/officeDocument/2006/relationships/customXml" Target="../ink/ink114.xml"/><Relationship Id="rId430" Type="http://schemas.openxmlformats.org/officeDocument/2006/relationships/image" Target="../media/image228.png"/><Relationship Id="rId18" Type="http://schemas.openxmlformats.org/officeDocument/2006/relationships/customXml" Target="../ink/ink11.xml"/><Relationship Id="rId265" Type="http://schemas.openxmlformats.org/officeDocument/2006/relationships/customXml" Target="../ink/ink136.xml"/><Relationship Id="rId472" Type="http://schemas.openxmlformats.org/officeDocument/2006/relationships/image" Target="../media/image249.png"/><Relationship Id="rId528" Type="http://schemas.openxmlformats.org/officeDocument/2006/relationships/customXml" Target="../ink/ink269.xml"/><Relationship Id="rId125" Type="http://schemas.openxmlformats.org/officeDocument/2006/relationships/image" Target="../media/image78.png"/><Relationship Id="rId167" Type="http://schemas.openxmlformats.org/officeDocument/2006/relationships/image" Target="../media/image99.png"/><Relationship Id="rId332" Type="http://schemas.openxmlformats.org/officeDocument/2006/relationships/customXml" Target="../ink/ink170.xml"/><Relationship Id="rId374" Type="http://schemas.openxmlformats.org/officeDocument/2006/relationships/image" Target="../media/image200.png"/><Relationship Id="rId71" Type="http://schemas.openxmlformats.org/officeDocument/2006/relationships/image" Target="../media/image51.png"/><Relationship Id="rId234" Type="http://schemas.openxmlformats.org/officeDocument/2006/relationships/image" Target="../media/image132.png"/><Relationship Id="rId2" Type="http://schemas.openxmlformats.org/officeDocument/2006/relationships/customXml" Target="../ink/ink3.xml"/><Relationship Id="rId29" Type="http://schemas.openxmlformats.org/officeDocument/2006/relationships/image" Target="../media/image30.png"/><Relationship Id="rId276" Type="http://schemas.openxmlformats.org/officeDocument/2006/relationships/image" Target="../media/image152.png"/><Relationship Id="rId441" Type="http://schemas.openxmlformats.org/officeDocument/2006/relationships/customXml" Target="../ink/ink225.xml"/><Relationship Id="rId483" Type="http://schemas.openxmlformats.org/officeDocument/2006/relationships/customXml" Target="../ink/ink246.xml"/><Relationship Id="rId40" Type="http://schemas.openxmlformats.org/officeDocument/2006/relationships/customXml" Target="../ink/ink22.xml"/><Relationship Id="rId136" Type="http://schemas.openxmlformats.org/officeDocument/2006/relationships/customXml" Target="../ink/ink70.xml"/><Relationship Id="rId178" Type="http://schemas.openxmlformats.org/officeDocument/2006/relationships/customXml" Target="../ink/ink91.xml"/><Relationship Id="rId301" Type="http://schemas.openxmlformats.org/officeDocument/2006/relationships/image" Target="../media/image164.png"/><Relationship Id="rId343" Type="http://schemas.openxmlformats.org/officeDocument/2006/relationships/customXml" Target="../ink/ink176.xml"/><Relationship Id="rId82" Type="http://schemas.openxmlformats.org/officeDocument/2006/relationships/customXml" Target="../ink/ink43.xml"/><Relationship Id="rId203" Type="http://schemas.openxmlformats.org/officeDocument/2006/relationships/customXml" Target="../ink/ink104.xml"/><Relationship Id="rId385" Type="http://schemas.openxmlformats.org/officeDocument/2006/relationships/customXml" Target="../ink/ink197.xml"/><Relationship Id="rId245" Type="http://schemas.openxmlformats.org/officeDocument/2006/relationships/customXml" Target="../ink/ink125.xml"/><Relationship Id="rId287" Type="http://schemas.openxmlformats.org/officeDocument/2006/relationships/image" Target="../media/image157.png"/><Relationship Id="rId410" Type="http://schemas.openxmlformats.org/officeDocument/2006/relationships/image" Target="../media/image218.png"/><Relationship Id="rId452" Type="http://schemas.openxmlformats.org/officeDocument/2006/relationships/image" Target="../media/image239.png"/><Relationship Id="rId494" Type="http://schemas.openxmlformats.org/officeDocument/2006/relationships/image" Target="../media/image260.png"/><Relationship Id="rId508" Type="http://schemas.openxmlformats.org/officeDocument/2006/relationships/image" Target="../media/image267.png"/><Relationship Id="rId105" Type="http://schemas.openxmlformats.org/officeDocument/2006/relationships/image" Target="../media/image68.png"/><Relationship Id="rId147" Type="http://schemas.openxmlformats.org/officeDocument/2006/relationships/image" Target="../media/image89.png"/><Relationship Id="rId312" Type="http://schemas.openxmlformats.org/officeDocument/2006/relationships/customXml" Target="../ink/ink160.xml"/><Relationship Id="rId354" Type="http://schemas.openxmlformats.org/officeDocument/2006/relationships/image" Target="../media/image190.png"/><Relationship Id="rId51" Type="http://schemas.openxmlformats.org/officeDocument/2006/relationships/image" Target="../media/image41.png"/><Relationship Id="rId93" Type="http://schemas.openxmlformats.org/officeDocument/2006/relationships/image" Target="../media/image62.png"/><Relationship Id="rId189" Type="http://schemas.openxmlformats.org/officeDocument/2006/relationships/customXml" Target="../ink/ink97.xml"/><Relationship Id="rId396" Type="http://schemas.openxmlformats.org/officeDocument/2006/relationships/image" Target="../media/image211.png"/><Relationship Id="rId214" Type="http://schemas.openxmlformats.org/officeDocument/2006/relationships/image" Target="../media/image122.png"/><Relationship Id="rId256" Type="http://schemas.openxmlformats.org/officeDocument/2006/relationships/customXml" Target="../ink/ink131.xml"/><Relationship Id="rId298" Type="http://schemas.openxmlformats.org/officeDocument/2006/relationships/customXml" Target="../ink/ink153.xml"/><Relationship Id="rId421" Type="http://schemas.openxmlformats.org/officeDocument/2006/relationships/customXml" Target="../ink/ink215.xml"/><Relationship Id="rId463" Type="http://schemas.openxmlformats.org/officeDocument/2006/relationships/customXml" Target="../ink/ink236.xml"/><Relationship Id="rId519" Type="http://schemas.openxmlformats.org/officeDocument/2006/relationships/image" Target="../media/image272.png"/><Relationship Id="rId116" Type="http://schemas.openxmlformats.org/officeDocument/2006/relationships/customXml" Target="../ink/ink60.xml"/><Relationship Id="rId158" Type="http://schemas.openxmlformats.org/officeDocument/2006/relationships/customXml" Target="../ink/ink81.xml"/><Relationship Id="rId323" Type="http://schemas.openxmlformats.org/officeDocument/2006/relationships/image" Target="../media/image175.png"/><Relationship Id="rId530" Type="http://schemas.openxmlformats.org/officeDocument/2006/relationships/customXml" Target="../ink/ink270.xml"/><Relationship Id="rId20" Type="http://schemas.openxmlformats.org/officeDocument/2006/relationships/customXml" Target="../ink/ink12.xml"/><Relationship Id="rId62" Type="http://schemas.openxmlformats.org/officeDocument/2006/relationships/customXml" Target="../ink/ink33.xml"/><Relationship Id="rId365" Type="http://schemas.openxmlformats.org/officeDocument/2006/relationships/customXml" Target="../ink/ink187.xml"/><Relationship Id="rId225" Type="http://schemas.openxmlformats.org/officeDocument/2006/relationships/customXml" Target="../ink/ink115.xml"/><Relationship Id="rId267" Type="http://schemas.openxmlformats.org/officeDocument/2006/relationships/customXml" Target="../ink/ink137.xml"/><Relationship Id="rId432" Type="http://schemas.openxmlformats.org/officeDocument/2006/relationships/image" Target="../media/image229.png"/><Relationship Id="rId474" Type="http://schemas.openxmlformats.org/officeDocument/2006/relationships/image" Target="../media/image250.png"/><Relationship Id="rId127" Type="http://schemas.openxmlformats.org/officeDocument/2006/relationships/image" Target="../media/image79.png"/><Relationship Id="rId31" Type="http://schemas.openxmlformats.org/officeDocument/2006/relationships/image" Target="../media/image31.png"/><Relationship Id="rId73" Type="http://schemas.openxmlformats.org/officeDocument/2006/relationships/image" Target="../media/image52.png"/><Relationship Id="rId169" Type="http://schemas.openxmlformats.org/officeDocument/2006/relationships/image" Target="../media/image100.png"/><Relationship Id="rId334" Type="http://schemas.openxmlformats.org/officeDocument/2006/relationships/customXml" Target="../ink/ink171.xml"/><Relationship Id="rId376" Type="http://schemas.openxmlformats.org/officeDocument/2006/relationships/image" Target="../media/image201.png"/><Relationship Id="rId4" Type="http://schemas.openxmlformats.org/officeDocument/2006/relationships/customXml" Target="../ink/ink4.xml"/><Relationship Id="rId180" Type="http://schemas.openxmlformats.org/officeDocument/2006/relationships/customXml" Target="../ink/ink92.xml"/><Relationship Id="rId236" Type="http://schemas.openxmlformats.org/officeDocument/2006/relationships/image" Target="../media/image133.png"/><Relationship Id="rId278" Type="http://schemas.openxmlformats.org/officeDocument/2006/relationships/image" Target="../media/image153.png"/><Relationship Id="rId401" Type="http://schemas.openxmlformats.org/officeDocument/2006/relationships/customXml" Target="../ink/ink205.xml"/><Relationship Id="rId443" Type="http://schemas.openxmlformats.org/officeDocument/2006/relationships/customXml" Target="../ink/ink226.xml"/><Relationship Id="rId303" Type="http://schemas.openxmlformats.org/officeDocument/2006/relationships/image" Target="../media/image165.png"/><Relationship Id="rId485" Type="http://schemas.openxmlformats.org/officeDocument/2006/relationships/customXml" Target="../ink/ink247.xml"/><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345" Type="http://schemas.openxmlformats.org/officeDocument/2006/relationships/customXml" Target="../ink/ink177.xml"/><Relationship Id="rId387" Type="http://schemas.openxmlformats.org/officeDocument/2006/relationships/customXml" Target="../ink/ink198.xml"/><Relationship Id="rId510" Type="http://schemas.openxmlformats.org/officeDocument/2006/relationships/image" Target="../media/image268.png"/><Relationship Id="rId191" Type="http://schemas.openxmlformats.org/officeDocument/2006/relationships/customXml" Target="../ink/ink98.xml"/><Relationship Id="rId205" Type="http://schemas.openxmlformats.org/officeDocument/2006/relationships/customXml" Target="../ink/ink105.xml"/><Relationship Id="rId247" Type="http://schemas.openxmlformats.org/officeDocument/2006/relationships/image" Target="../media/image138.png"/><Relationship Id="rId412" Type="http://schemas.openxmlformats.org/officeDocument/2006/relationships/image" Target="../media/image219.png"/><Relationship Id="rId107" Type="http://schemas.openxmlformats.org/officeDocument/2006/relationships/image" Target="../media/image69.png"/><Relationship Id="rId289" Type="http://schemas.openxmlformats.org/officeDocument/2006/relationships/image" Target="../media/image158.png"/><Relationship Id="rId454" Type="http://schemas.openxmlformats.org/officeDocument/2006/relationships/image" Target="../media/image240.png"/><Relationship Id="rId496" Type="http://schemas.openxmlformats.org/officeDocument/2006/relationships/image" Target="../media/image261.png"/><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61.xml"/><Relationship Id="rId356" Type="http://schemas.openxmlformats.org/officeDocument/2006/relationships/image" Target="../media/image191.png"/><Relationship Id="rId398" Type="http://schemas.openxmlformats.org/officeDocument/2006/relationships/image" Target="../media/image212.png"/><Relationship Id="rId521" Type="http://schemas.openxmlformats.org/officeDocument/2006/relationships/image" Target="../media/image273.png"/><Relationship Id="rId95" Type="http://schemas.openxmlformats.org/officeDocument/2006/relationships/image" Target="../media/image63.png"/><Relationship Id="rId160" Type="http://schemas.openxmlformats.org/officeDocument/2006/relationships/customXml" Target="../ink/ink82.xml"/><Relationship Id="rId216" Type="http://schemas.openxmlformats.org/officeDocument/2006/relationships/image" Target="../media/image123.png"/><Relationship Id="rId423" Type="http://schemas.openxmlformats.org/officeDocument/2006/relationships/customXml" Target="../ink/ink216.xml"/><Relationship Id="rId258" Type="http://schemas.openxmlformats.org/officeDocument/2006/relationships/customXml" Target="../ink/ink132.xml"/><Relationship Id="rId465" Type="http://schemas.openxmlformats.org/officeDocument/2006/relationships/customXml" Target="../ink/ink237.xml"/><Relationship Id="rId22" Type="http://schemas.openxmlformats.org/officeDocument/2006/relationships/customXml" Target="../ink/ink13.xml"/><Relationship Id="rId64" Type="http://schemas.openxmlformats.org/officeDocument/2006/relationships/customXml" Target="../ink/ink34.xml"/><Relationship Id="rId118" Type="http://schemas.openxmlformats.org/officeDocument/2006/relationships/customXml" Target="../ink/ink61.xml"/><Relationship Id="rId325" Type="http://schemas.openxmlformats.org/officeDocument/2006/relationships/image" Target="../media/image176.png"/><Relationship Id="rId367" Type="http://schemas.openxmlformats.org/officeDocument/2006/relationships/customXml" Target="../ink/ink188.xml"/><Relationship Id="rId532" Type="http://schemas.openxmlformats.org/officeDocument/2006/relationships/customXml" Target="../ink/ink271.xml"/><Relationship Id="rId171" Type="http://schemas.openxmlformats.org/officeDocument/2006/relationships/image" Target="../media/image101.png"/><Relationship Id="rId227" Type="http://schemas.openxmlformats.org/officeDocument/2006/relationships/customXml" Target="../ink/ink116.xml"/><Relationship Id="rId269" Type="http://schemas.openxmlformats.org/officeDocument/2006/relationships/customXml" Target="../ink/ink138.xml"/><Relationship Id="rId434" Type="http://schemas.openxmlformats.org/officeDocument/2006/relationships/image" Target="../media/image230.png"/><Relationship Id="rId476" Type="http://schemas.openxmlformats.org/officeDocument/2006/relationships/image" Target="../media/image251.png"/><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image" Target="../media/image154.png"/><Relationship Id="rId336" Type="http://schemas.openxmlformats.org/officeDocument/2006/relationships/image" Target="../media/image181.png"/><Relationship Id="rId501" Type="http://schemas.openxmlformats.org/officeDocument/2006/relationships/customXml" Target="../ink/ink255.xml"/><Relationship Id="rId75" Type="http://schemas.openxmlformats.org/officeDocument/2006/relationships/image" Target="../media/image53.png"/><Relationship Id="rId140" Type="http://schemas.openxmlformats.org/officeDocument/2006/relationships/customXml" Target="../ink/ink72.xml"/><Relationship Id="rId182" Type="http://schemas.openxmlformats.org/officeDocument/2006/relationships/customXml" Target="../ink/ink93.xml"/><Relationship Id="rId378" Type="http://schemas.openxmlformats.org/officeDocument/2006/relationships/image" Target="../media/image202.png"/><Relationship Id="rId403" Type="http://schemas.openxmlformats.org/officeDocument/2006/relationships/customXml" Target="../ink/ink206.xml"/><Relationship Id="rId6" Type="http://schemas.openxmlformats.org/officeDocument/2006/relationships/customXml" Target="../ink/ink5.xml"/><Relationship Id="rId238" Type="http://schemas.openxmlformats.org/officeDocument/2006/relationships/image" Target="../media/image134.png"/><Relationship Id="rId445" Type="http://schemas.openxmlformats.org/officeDocument/2006/relationships/customXml" Target="../ink/ink227.xml"/><Relationship Id="rId487" Type="http://schemas.openxmlformats.org/officeDocument/2006/relationships/customXml" Target="../ink/ink248.xml"/><Relationship Id="rId291" Type="http://schemas.openxmlformats.org/officeDocument/2006/relationships/image" Target="../media/image159.png"/><Relationship Id="rId305" Type="http://schemas.openxmlformats.org/officeDocument/2006/relationships/image" Target="../media/image166.png"/><Relationship Id="rId347" Type="http://schemas.openxmlformats.org/officeDocument/2006/relationships/customXml" Target="../ink/ink178.xml"/><Relationship Id="rId512" Type="http://schemas.openxmlformats.org/officeDocument/2006/relationships/image" Target="../media/image269.png"/><Relationship Id="rId44" Type="http://schemas.openxmlformats.org/officeDocument/2006/relationships/customXml" Target="../ink/ink24.xml"/><Relationship Id="rId86" Type="http://schemas.openxmlformats.org/officeDocument/2006/relationships/customXml" Target="../ink/ink45.xml"/><Relationship Id="rId151" Type="http://schemas.openxmlformats.org/officeDocument/2006/relationships/image" Target="../media/image91.png"/><Relationship Id="rId389" Type="http://schemas.openxmlformats.org/officeDocument/2006/relationships/customXml" Target="../ink/ink199.xml"/><Relationship Id="rId193" Type="http://schemas.openxmlformats.org/officeDocument/2006/relationships/customXml" Target="../ink/ink99.xml"/><Relationship Id="rId207" Type="http://schemas.openxmlformats.org/officeDocument/2006/relationships/customXml" Target="../ink/ink106.xml"/><Relationship Id="rId249" Type="http://schemas.openxmlformats.org/officeDocument/2006/relationships/image" Target="../media/image139.png"/><Relationship Id="rId414" Type="http://schemas.openxmlformats.org/officeDocument/2006/relationships/image" Target="../media/image220.png"/><Relationship Id="rId456" Type="http://schemas.openxmlformats.org/officeDocument/2006/relationships/image" Target="../media/image241.png"/><Relationship Id="rId498" Type="http://schemas.openxmlformats.org/officeDocument/2006/relationships/image" Target="../media/image262.png"/><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133.xml"/><Relationship Id="rId316" Type="http://schemas.openxmlformats.org/officeDocument/2006/relationships/customXml" Target="../ink/ink162.xml"/><Relationship Id="rId523" Type="http://schemas.openxmlformats.org/officeDocument/2006/relationships/image" Target="../media/image274.png"/><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2.xml"/><Relationship Id="rId358" Type="http://schemas.openxmlformats.org/officeDocument/2006/relationships/image" Target="../media/image192.png"/><Relationship Id="rId162" Type="http://schemas.openxmlformats.org/officeDocument/2006/relationships/customXml" Target="../ink/ink83.xml"/><Relationship Id="rId218" Type="http://schemas.openxmlformats.org/officeDocument/2006/relationships/image" Target="../media/image124.png"/><Relationship Id="rId425" Type="http://schemas.openxmlformats.org/officeDocument/2006/relationships/customXml" Target="../ink/ink217.xml"/><Relationship Id="rId467" Type="http://schemas.openxmlformats.org/officeDocument/2006/relationships/customXml" Target="../ink/ink238.xml"/><Relationship Id="rId271" Type="http://schemas.openxmlformats.org/officeDocument/2006/relationships/customXml" Target="../ink/ink139.xml"/><Relationship Id="rId24" Type="http://schemas.openxmlformats.org/officeDocument/2006/relationships/customXml" Target="../ink/ink14.xml"/><Relationship Id="rId66" Type="http://schemas.openxmlformats.org/officeDocument/2006/relationships/customXml" Target="../ink/ink35.xml"/><Relationship Id="rId131" Type="http://schemas.openxmlformats.org/officeDocument/2006/relationships/image" Target="../media/image81.png"/><Relationship Id="rId327" Type="http://schemas.openxmlformats.org/officeDocument/2006/relationships/image" Target="../media/image177.png"/><Relationship Id="rId369" Type="http://schemas.openxmlformats.org/officeDocument/2006/relationships/customXml" Target="../ink/ink189.xml"/><Relationship Id="rId534" Type="http://schemas.openxmlformats.org/officeDocument/2006/relationships/customXml" Target="../ink/ink272.xml"/><Relationship Id="rId173" Type="http://schemas.openxmlformats.org/officeDocument/2006/relationships/image" Target="../media/image102.png"/><Relationship Id="rId229" Type="http://schemas.openxmlformats.org/officeDocument/2006/relationships/customXml" Target="../ink/ink117.xml"/><Relationship Id="rId380" Type="http://schemas.openxmlformats.org/officeDocument/2006/relationships/image" Target="../media/image203.png"/><Relationship Id="rId436" Type="http://schemas.openxmlformats.org/officeDocument/2006/relationships/image" Target="../media/image231.png"/><Relationship Id="rId240" Type="http://schemas.openxmlformats.org/officeDocument/2006/relationships/image" Target="../media/image135.png"/><Relationship Id="rId478" Type="http://schemas.openxmlformats.org/officeDocument/2006/relationships/image" Target="../media/image252.png"/><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2.xml"/><Relationship Id="rId282" Type="http://schemas.openxmlformats.org/officeDocument/2006/relationships/customXml" Target="../ink/ink145.xml"/><Relationship Id="rId338" Type="http://schemas.openxmlformats.org/officeDocument/2006/relationships/image" Target="../media/image182.png"/><Relationship Id="rId503" Type="http://schemas.openxmlformats.org/officeDocument/2006/relationships/customXml" Target="../ink/ink256.xml"/><Relationship Id="rId8" Type="http://schemas.openxmlformats.org/officeDocument/2006/relationships/customXml" Target="../ink/ink6.xml"/><Relationship Id="rId142" Type="http://schemas.openxmlformats.org/officeDocument/2006/relationships/customXml" Target="../ink/ink73.xml"/><Relationship Id="rId184" Type="http://schemas.openxmlformats.org/officeDocument/2006/relationships/customXml" Target="../ink/ink94.xml"/><Relationship Id="rId391" Type="http://schemas.openxmlformats.org/officeDocument/2006/relationships/customXml" Target="../ink/ink200.xml"/><Relationship Id="rId405" Type="http://schemas.openxmlformats.org/officeDocument/2006/relationships/customXml" Target="../ink/ink207.xml"/><Relationship Id="rId447" Type="http://schemas.openxmlformats.org/officeDocument/2006/relationships/customXml" Target="../ink/ink228.xml"/><Relationship Id="rId251" Type="http://schemas.openxmlformats.org/officeDocument/2006/relationships/image" Target="../media/image140.png"/><Relationship Id="rId489" Type="http://schemas.openxmlformats.org/officeDocument/2006/relationships/customXml" Target="../ink/ink249.xml"/><Relationship Id="rId46" Type="http://schemas.openxmlformats.org/officeDocument/2006/relationships/customXml" Target="../ink/ink25.xml"/><Relationship Id="rId293" Type="http://schemas.openxmlformats.org/officeDocument/2006/relationships/image" Target="../media/image160.png"/><Relationship Id="rId307" Type="http://schemas.openxmlformats.org/officeDocument/2006/relationships/image" Target="../media/image167.png"/><Relationship Id="rId349" Type="http://schemas.openxmlformats.org/officeDocument/2006/relationships/customXml" Target="../ink/ink179.xml"/><Relationship Id="rId514" Type="http://schemas.openxmlformats.org/officeDocument/2006/relationships/image" Target="../media/image270.png"/><Relationship Id="rId88" Type="http://schemas.openxmlformats.org/officeDocument/2006/relationships/customXml" Target="../ink/ink46.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customXml" Target="../ink/ink100.xml"/><Relationship Id="rId209" Type="http://schemas.openxmlformats.org/officeDocument/2006/relationships/customXml" Target="../ink/ink107.xml"/><Relationship Id="rId360" Type="http://schemas.openxmlformats.org/officeDocument/2006/relationships/image" Target="../media/image193.png"/><Relationship Id="rId416" Type="http://schemas.openxmlformats.org/officeDocument/2006/relationships/image" Target="../media/image221.png"/><Relationship Id="rId220" Type="http://schemas.openxmlformats.org/officeDocument/2006/relationships/image" Target="../media/image125.png"/><Relationship Id="rId458" Type="http://schemas.openxmlformats.org/officeDocument/2006/relationships/image" Target="../media/image242.png"/><Relationship Id="rId15" Type="http://schemas.openxmlformats.org/officeDocument/2006/relationships/image" Target="../media/image23.png"/><Relationship Id="rId57" Type="http://schemas.openxmlformats.org/officeDocument/2006/relationships/image" Target="../media/image44.png"/><Relationship Id="rId262" Type="http://schemas.openxmlformats.org/officeDocument/2006/relationships/customXml" Target="../ink/ink134.xml"/><Relationship Id="rId318" Type="http://schemas.openxmlformats.org/officeDocument/2006/relationships/customXml" Target="../ink/ink163.xml"/><Relationship Id="rId525" Type="http://schemas.openxmlformats.org/officeDocument/2006/relationships/image" Target="../media/image275.png"/><Relationship Id="rId99" Type="http://schemas.openxmlformats.org/officeDocument/2006/relationships/image" Target="../media/image65.png"/><Relationship Id="rId122" Type="http://schemas.openxmlformats.org/officeDocument/2006/relationships/customXml" Target="../ink/ink63.xml"/><Relationship Id="rId164" Type="http://schemas.openxmlformats.org/officeDocument/2006/relationships/customXml" Target="../ink/ink84.xml"/><Relationship Id="rId371" Type="http://schemas.openxmlformats.org/officeDocument/2006/relationships/customXml" Target="../ink/ink190.xml"/><Relationship Id="rId427" Type="http://schemas.openxmlformats.org/officeDocument/2006/relationships/customXml" Target="../ink/ink218.xml"/><Relationship Id="rId469" Type="http://schemas.openxmlformats.org/officeDocument/2006/relationships/customXml" Target="../ink/ink239.xml"/><Relationship Id="rId26" Type="http://schemas.openxmlformats.org/officeDocument/2006/relationships/customXml" Target="../ink/ink15.xml"/><Relationship Id="rId231" Type="http://schemas.openxmlformats.org/officeDocument/2006/relationships/customXml" Target="../ink/ink118.xml"/><Relationship Id="rId273" Type="http://schemas.openxmlformats.org/officeDocument/2006/relationships/customXml" Target="../ink/ink140.xml"/><Relationship Id="rId329" Type="http://schemas.openxmlformats.org/officeDocument/2006/relationships/image" Target="../media/image178.png"/><Relationship Id="rId480" Type="http://schemas.openxmlformats.org/officeDocument/2006/relationships/image" Target="../media/image253.png"/><Relationship Id="rId68" Type="http://schemas.openxmlformats.org/officeDocument/2006/relationships/customXml" Target="../ink/ink36.xml"/><Relationship Id="rId133" Type="http://schemas.openxmlformats.org/officeDocument/2006/relationships/image" Target="../media/image82.png"/><Relationship Id="rId175" Type="http://schemas.openxmlformats.org/officeDocument/2006/relationships/image" Target="../media/image103.png"/><Relationship Id="rId340" Type="http://schemas.openxmlformats.org/officeDocument/2006/relationships/image" Target="../media/image183.png"/><Relationship Id="rId200" Type="http://schemas.openxmlformats.org/officeDocument/2006/relationships/image" Target="../media/image115.png"/><Relationship Id="rId382" Type="http://schemas.openxmlformats.org/officeDocument/2006/relationships/image" Target="../media/image204.png"/><Relationship Id="rId438" Type="http://schemas.openxmlformats.org/officeDocument/2006/relationships/image" Target="../media/image232.png"/><Relationship Id="rId242" Type="http://schemas.openxmlformats.org/officeDocument/2006/relationships/image" Target="../media/image136.png"/><Relationship Id="rId284" Type="http://schemas.openxmlformats.org/officeDocument/2006/relationships/customXml" Target="../ink/ink146.xml"/><Relationship Id="rId491" Type="http://schemas.openxmlformats.org/officeDocument/2006/relationships/customXml" Target="../ink/ink250.xml"/><Relationship Id="rId505" Type="http://schemas.openxmlformats.org/officeDocument/2006/relationships/customXml" Target="../ink/ink257.xml"/><Relationship Id="rId37" Type="http://schemas.openxmlformats.org/officeDocument/2006/relationships/image" Target="../media/image34.png"/><Relationship Id="rId79" Type="http://schemas.openxmlformats.org/officeDocument/2006/relationships/image" Target="../media/image55.png"/><Relationship Id="rId102" Type="http://schemas.openxmlformats.org/officeDocument/2006/relationships/customXml" Target="../ink/ink53.xml"/><Relationship Id="rId144" Type="http://schemas.openxmlformats.org/officeDocument/2006/relationships/customXml" Target="../ink/ink74.xml"/><Relationship Id="rId90" Type="http://schemas.openxmlformats.org/officeDocument/2006/relationships/customXml" Target="../ink/ink47.xml"/><Relationship Id="rId186" Type="http://schemas.openxmlformats.org/officeDocument/2006/relationships/image" Target="../media/image108.png"/><Relationship Id="rId351" Type="http://schemas.openxmlformats.org/officeDocument/2006/relationships/customXml" Target="../ink/ink180.xml"/><Relationship Id="rId393" Type="http://schemas.openxmlformats.org/officeDocument/2006/relationships/customXml" Target="../ink/ink201.xml"/><Relationship Id="rId407" Type="http://schemas.openxmlformats.org/officeDocument/2006/relationships/customXml" Target="../ink/ink208.xml"/><Relationship Id="rId449" Type="http://schemas.openxmlformats.org/officeDocument/2006/relationships/customXml" Target="../ink/ink229.xml"/><Relationship Id="rId211" Type="http://schemas.openxmlformats.org/officeDocument/2006/relationships/customXml" Target="../ink/ink108.xml"/><Relationship Id="rId253" Type="http://schemas.openxmlformats.org/officeDocument/2006/relationships/image" Target="../media/image141.png"/><Relationship Id="rId295" Type="http://schemas.openxmlformats.org/officeDocument/2006/relationships/image" Target="../media/image161.png"/><Relationship Id="rId309" Type="http://schemas.openxmlformats.org/officeDocument/2006/relationships/image" Target="../media/image168.png"/><Relationship Id="rId460" Type="http://schemas.openxmlformats.org/officeDocument/2006/relationships/image" Target="../media/image243.png"/><Relationship Id="rId516" Type="http://schemas.openxmlformats.org/officeDocument/2006/relationships/customXml" Target="../ink/ink263.xml"/><Relationship Id="rId48" Type="http://schemas.openxmlformats.org/officeDocument/2006/relationships/customXml" Target="../ink/ink26.xml"/><Relationship Id="rId113" Type="http://schemas.openxmlformats.org/officeDocument/2006/relationships/image" Target="../media/image72.png"/><Relationship Id="rId320" Type="http://schemas.openxmlformats.org/officeDocument/2006/relationships/customXml" Target="../ink/ink164.xml"/><Relationship Id="rId155" Type="http://schemas.openxmlformats.org/officeDocument/2006/relationships/image" Target="../media/image93.png"/><Relationship Id="rId197" Type="http://schemas.openxmlformats.org/officeDocument/2006/relationships/customXml" Target="../ink/ink101.xml"/><Relationship Id="rId362" Type="http://schemas.openxmlformats.org/officeDocument/2006/relationships/image" Target="../media/image194.png"/><Relationship Id="rId418" Type="http://schemas.openxmlformats.org/officeDocument/2006/relationships/image" Target="../media/image222.png"/><Relationship Id="rId222" Type="http://schemas.openxmlformats.org/officeDocument/2006/relationships/image" Target="../media/image126.png"/><Relationship Id="rId264" Type="http://schemas.openxmlformats.org/officeDocument/2006/relationships/customXml" Target="../ink/ink135.xml"/><Relationship Id="rId471" Type="http://schemas.openxmlformats.org/officeDocument/2006/relationships/customXml" Target="../ink/ink240.xml"/><Relationship Id="rId17" Type="http://schemas.openxmlformats.org/officeDocument/2006/relationships/image" Target="../media/image24.png"/><Relationship Id="rId59" Type="http://schemas.openxmlformats.org/officeDocument/2006/relationships/image" Target="../media/image45.png"/><Relationship Id="rId124" Type="http://schemas.openxmlformats.org/officeDocument/2006/relationships/customXml" Target="../ink/ink64.xml"/><Relationship Id="rId527" Type="http://schemas.openxmlformats.org/officeDocument/2006/relationships/image" Target="../media/image276.png"/><Relationship Id="rId70" Type="http://schemas.openxmlformats.org/officeDocument/2006/relationships/customXml" Target="../ink/ink37.xml"/><Relationship Id="rId166" Type="http://schemas.openxmlformats.org/officeDocument/2006/relationships/customXml" Target="../ink/ink85.xml"/><Relationship Id="rId331" Type="http://schemas.openxmlformats.org/officeDocument/2006/relationships/image" Target="../media/image179.png"/><Relationship Id="rId373" Type="http://schemas.openxmlformats.org/officeDocument/2006/relationships/customXml" Target="../ink/ink191.xml"/><Relationship Id="rId429" Type="http://schemas.openxmlformats.org/officeDocument/2006/relationships/customXml" Target="../ink/ink219.xml"/><Relationship Id="rId1" Type="http://schemas.openxmlformats.org/officeDocument/2006/relationships/slideLayout" Target="../slideLayouts/slideLayout6.xml"/><Relationship Id="rId233" Type="http://schemas.openxmlformats.org/officeDocument/2006/relationships/customXml" Target="../ink/ink119.xml"/><Relationship Id="rId440" Type="http://schemas.openxmlformats.org/officeDocument/2006/relationships/image" Target="../media/image233.png"/><Relationship Id="rId28" Type="http://schemas.openxmlformats.org/officeDocument/2006/relationships/customXml" Target="../ink/ink16.xml"/><Relationship Id="rId275" Type="http://schemas.openxmlformats.org/officeDocument/2006/relationships/customXml" Target="../ink/ink141.xml"/><Relationship Id="rId300" Type="http://schemas.openxmlformats.org/officeDocument/2006/relationships/customXml" Target="../ink/ink154.xml"/><Relationship Id="rId482" Type="http://schemas.openxmlformats.org/officeDocument/2006/relationships/image" Target="../media/image254.png"/><Relationship Id="rId81" Type="http://schemas.openxmlformats.org/officeDocument/2006/relationships/image" Target="../media/image56.png"/><Relationship Id="rId135" Type="http://schemas.openxmlformats.org/officeDocument/2006/relationships/image" Target="../media/image83.png"/><Relationship Id="rId177" Type="http://schemas.openxmlformats.org/officeDocument/2006/relationships/image" Target="../media/image104.png"/><Relationship Id="rId342" Type="http://schemas.openxmlformats.org/officeDocument/2006/relationships/image" Target="../media/image184.png"/><Relationship Id="rId384" Type="http://schemas.openxmlformats.org/officeDocument/2006/relationships/image" Target="../media/image205.png"/><Relationship Id="rId202" Type="http://schemas.openxmlformats.org/officeDocument/2006/relationships/image" Target="../media/image116.png"/><Relationship Id="rId244" Type="http://schemas.openxmlformats.org/officeDocument/2006/relationships/image" Target="../media/image137.png"/><Relationship Id="rId39" Type="http://schemas.openxmlformats.org/officeDocument/2006/relationships/image" Target="../media/image35.png"/><Relationship Id="rId286" Type="http://schemas.openxmlformats.org/officeDocument/2006/relationships/customXml" Target="../ink/ink147.xml"/><Relationship Id="rId451" Type="http://schemas.openxmlformats.org/officeDocument/2006/relationships/customXml" Target="../ink/ink230.xml"/><Relationship Id="rId493" Type="http://schemas.openxmlformats.org/officeDocument/2006/relationships/customXml" Target="../ink/ink251.xml"/><Relationship Id="rId507" Type="http://schemas.openxmlformats.org/officeDocument/2006/relationships/customXml" Target="../ink/ink258.xml"/><Relationship Id="rId50" Type="http://schemas.openxmlformats.org/officeDocument/2006/relationships/customXml" Target="../ink/ink27.xml"/><Relationship Id="rId104" Type="http://schemas.openxmlformats.org/officeDocument/2006/relationships/customXml" Target="../ink/ink54.xml"/><Relationship Id="rId146" Type="http://schemas.openxmlformats.org/officeDocument/2006/relationships/customXml" Target="../ink/ink75.xml"/><Relationship Id="rId188" Type="http://schemas.openxmlformats.org/officeDocument/2006/relationships/image" Target="../media/image109.png"/><Relationship Id="rId311" Type="http://schemas.openxmlformats.org/officeDocument/2006/relationships/image" Target="../media/image169.png"/><Relationship Id="rId353" Type="http://schemas.openxmlformats.org/officeDocument/2006/relationships/customXml" Target="../ink/ink181.xml"/><Relationship Id="rId395" Type="http://schemas.openxmlformats.org/officeDocument/2006/relationships/customXml" Target="../ink/ink202.xml"/><Relationship Id="rId409" Type="http://schemas.openxmlformats.org/officeDocument/2006/relationships/customXml" Target="../ink/ink209.xml"/><Relationship Id="rId92" Type="http://schemas.openxmlformats.org/officeDocument/2006/relationships/customXml" Target="../ink/ink48.xml"/><Relationship Id="rId213" Type="http://schemas.openxmlformats.org/officeDocument/2006/relationships/customXml" Target="../ink/ink109.xml"/><Relationship Id="rId420" Type="http://schemas.openxmlformats.org/officeDocument/2006/relationships/image" Target="../media/image223.png"/><Relationship Id="rId255" Type="http://schemas.openxmlformats.org/officeDocument/2006/relationships/image" Target="../media/image142.png"/><Relationship Id="rId297" Type="http://schemas.openxmlformats.org/officeDocument/2006/relationships/image" Target="../media/image162.png"/><Relationship Id="rId462" Type="http://schemas.openxmlformats.org/officeDocument/2006/relationships/image" Target="../media/image244.png"/><Relationship Id="rId518" Type="http://schemas.openxmlformats.org/officeDocument/2006/relationships/customXml" Target="../ink/ink264.xml"/><Relationship Id="rId115" Type="http://schemas.openxmlformats.org/officeDocument/2006/relationships/image" Target="../media/image73.png"/><Relationship Id="rId157" Type="http://schemas.openxmlformats.org/officeDocument/2006/relationships/image" Target="../media/image94.png"/><Relationship Id="rId322" Type="http://schemas.openxmlformats.org/officeDocument/2006/relationships/customXml" Target="../ink/ink165.xml"/><Relationship Id="rId364" Type="http://schemas.openxmlformats.org/officeDocument/2006/relationships/image" Target="../media/image195.png"/><Relationship Id="rId61" Type="http://schemas.openxmlformats.org/officeDocument/2006/relationships/image" Target="../media/image46.png"/><Relationship Id="rId199" Type="http://schemas.openxmlformats.org/officeDocument/2006/relationships/customXml" Target="../ink/ink102.xml"/><Relationship Id="rId19" Type="http://schemas.openxmlformats.org/officeDocument/2006/relationships/image" Target="../media/image25.png"/><Relationship Id="rId224" Type="http://schemas.openxmlformats.org/officeDocument/2006/relationships/image" Target="../media/image127.png"/><Relationship Id="rId266" Type="http://schemas.openxmlformats.org/officeDocument/2006/relationships/image" Target="../media/image147.png"/><Relationship Id="rId431" Type="http://schemas.openxmlformats.org/officeDocument/2006/relationships/customXml" Target="../ink/ink220.xml"/><Relationship Id="rId473" Type="http://schemas.openxmlformats.org/officeDocument/2006/relationships/customXml" Target="../ink/ink241.xml"/><Relationship Id="rId529" Type="http://schemas.openxmlformats.org/officeDocument/2006/relationships/image" Target="../media/image277.png"/><Relationship Id="rId30" Type="http://schemas.openxmlformats.org/officeDocument/2006/relationships/customXml" Target="../ink/ink17.xml"/><Relationship Id="rId126" Type="http://schemas.openxmlformats.org/officeDocument/2006/relationships/customXml" Target="../ink/ink65.xml"/><Relationship Id="rId168" Type="http://schemas.openxmlformats.org/officeDocument/2006/relationships/customXml" Target="../ink/ink86.xml"/><Relationship Id="rId333" Type="http://schemas.openxmlformats.org/officeDocument/2006/relationships/image" Target="../media/image180.png"/><Relationship Id="rId72" Type="http://schemas.openxmlformats.org/officeDocument/2006/relationships/customXml" Target="../ink/ink38.xml"/><Relationship Id="rId375" Type="http://schemas.openxmlformats.org/officeDocument/2006/relationships/customXml" Target="../ink/ink192.xml"/><Relationship Id="rId3" Type="http://schemas.openxmlformats.org/officeDocument/2006/relationships/image" Target="../media/image17.png"/><Relationship Id="rId235" Type="http://schemas.openxmlformats.org/officeDocument/2006/relationships/customXml" Target="../ink/ink120.xml"/><Relationship Id="rId277" Type="http://schemas.openxmlformats.org/officeDocument/2006/relationships/customXml" Target="../ink/ink142.xml"/><Relationship Id="rId400" Type="http://schemas.openxmlformats.org/officeDocument/2006/relationships/image" Target="../media/image213.png"/><Relationship Id="rId442" Type="http://schemas.openxmlformats.org/officeDocument/2006/relationships/image" Target="../media/image234.png"/><Relationship Id="rId484" Type="http://schemas.openxmlformats.org/officeDocument/2006/relationships/image" Target="../media/image255.png"/><Relationship Id="rId137" Type="http://schemas.openxmlformats.org/officeDocument/2006/relationships/image" Target="../media/image84.png"/><Relationship Id="rId302" Type="http://schemas.openxmlformats.org/officeDocument/2006/relationships/customXml" Target="../ink/ink155.xml"/><Relationship Id="rId344" Type="http://schemas.openxmlformats.org/officeDocument/2006/relationships/image" Target="../media/image185.png"/><Relationship Id="rId41" Type="http://schemas.openxmlformats.org/officeDocument/2006/relationships/image" Target="../media/image36.png"/><Relationship Id="rId83" Type="http://schemas.openxmlformats.org/officeDocument/2006/relationships/image" Target="../media/image57.png"/><Relationship Id="rId179" Type="http://schemas.openxmlformats.org/officeDocument/2006/relationships/image" Target="../media/image105.png"/><Relationship Id="rId386" Type="http://schemas.openxmlformats.org/officeDocument/2006/relationships/image" Target="../media/image206.png"/><Relationship Id="rId190" Type="http://schemas.openxmlformats.org/officeDocument/2006/relationships/image" Target="../media/image110.png"/><Relationship Id="rId204" Type="http://schemas.openxmlformats.org/officeDocument/2006/relationships/image" Target="../media/image117.png"/><Relationship Id="rId246" Type="http://schemas.openxmlformats.org/officeDocument/2006/relationships/customXml" Target="../ink/ink126.xml"/><Relationship Id="rId288" Type="http://schemas.openxmlformats.org/officeDocument/2006/relationships/customXml" Target="../ink/ink148.xml"/><Relationship Id="rId411" Type="http://schemas.openxmlformats.org/officeDocument/2006/relationships/customXml" Target="../ink/ink210.xml"/><Relationship Id="rId453" Type="http://schemas.openxmlformats.org/officeDocument/2006/relationships/customXml" Target="../ink/ink231.xml"/><Relationship Id="rId509" Type="http://schemas.openxmlformats.org/officeDocument/2006/relationships/customXml" Target="../ink/ink259.xml"/><Relationship Id="rId106" Type="http://schemas.openxmlformats.org/officeDocument/2006/relationships/customXml" Target="../ink/ink55.xml"/><Relationship Id="rId313" Type="http://schemas.openxmlformats.org/officeDocument/2006/relationships/image" Target="../media/image170.png"/><Relationship Id="rId495" Type="http://schemas.openxmlformats.org/officeDocument/2006/relationships/customXml" Target="../ink/ink252.xml"/><Relationship Id="rId10" Type="http://schemas.openxmlformats.org/officeDocument/2006/relationships/customXml" Target="../ink/ink7.xml"/><Relationship Id="rId52" Type="http://schemas.openxmlformats.org/officeDocument/2006/relationships/customXml" Target="../ink/ink28.xml"/><Relationship Id="rId94" Type="http://schemas.openxmlformats.org/officeDocument/2006/relationships/customXml" Target="../ink/ink49.xml"/><Relationship Id="rId148" Type="http://schemas.openxmlformats.org/officeDocument/2006/relationships/customXml" Target="../ink/ink76.xml"/><Relationship Id="rId355" Type="http://schemas.openxmlformats.org/officeDocument/2006/relationships/customXml" Target="../ink/ink182.xml"/><Relationship Id="rId397" Type="http://schemas.openxmlformats.org/officeDocument/2006/relationships/customXml" Target="../ink/ink203.xml"/><Relationship Id="rId520" Type="http://schemas.openxmlformats.org/officeDocument/2006/relationships/customXml" Target="../ink/ink265.xml"/><Relationship Id="rId215" Type="http://schemas.openxmlformats.org/officeDocument/2006/relationships/customXml" Target="../ink/ink110.xml"/><Relationship Id="rId257" Type="http://schemas.openxmlformats.org/officeDocument/2006/relationships/image" Target="../media/image143.png"/><Relationship Id="rId422" Type="http://schemas.openxmlformats.org/officeDocument/2006/relationships/image" Target="../media/image224.png"/><Relationship Id="rId464" Type="http://schemas.openxmlformats.org/officeDocument/2006/relationships/image" Target="../media/image245.png"/><Relationship Id="rId299" Type="http://schemas.openxmlformats.org/officeDocument/2006/relationships/image" Target="../media/image163.png"/><Relationship Id="rId63" Type="http://schemas.openxmlformats.org/officeDocument/2006/relationships/image" Target="../media/image47.png"/><Relationship Id="rId159" Type="http://schemas.openxmlformats.org/officeDocument/2006/relationships/image" Target="../media/image95.png"/><Relationship Id="rId366" Type="http://schemas.openxmlformats.org/officeDocument/2006/relationships/image" Target="../media/image196.png"/><Relationship Id="rId226" Type="http://schemas.openxmlformats.org/officeDocument/2006/relationships/image" Target="../media/image128.png"/><Relationship Id="rId433" Type="http://schemas.openxmlformats.org/officeDocument/2006/relationships/customXml" Target="../ink/ink221.xml"/><Relationship Id="rId74" Type="http://schemas.openxmlformats.org/officeDocument/2006/relationships/customXml" Target="../ink/ink39.xml"/><Relationship Id="rId377" Type="http://schemas.openxmlformats.org/officeDocument/2006/relationships/customXml" Target="../ink/ink193.xml"/><Relationship Id="rId500" Type="http://schemas.openxmlformats.org/officeDocument/2006/relationships/image" Target="../media/image263.png"/><Relationship Id="rId5" Type="http://schemas.openxmlformats.org/officeDocument/2006/relationships/image" Target="../media/image18.png"/><Relationship Id="rId237" Type="http://schemas.openxmlformats.org/officeDocument/2006/relationships/customXml" Target="../ink/ink121.xml"/></Relationships>
</file>

<file path=ppt/slides/_rels/slide14.xml.rels><?xml version="1.0" encoding="UTF-8" standalone="yes"?>
<Relationships xmlns="http://schemas.openxmlformats.org/package/2006/relationships"><Relationship Id="rId117" Type="http://schemas.openxmlformats.org/officeDocument/2006/relationships/image" Target="../media/image337.png"/><Relationship Id="rId21" Type="http://schemas.openxmlformats.org/officeDocument/2006/relationships/image" Target="../media/image289.png"/><Relationship Id="rId42" Type="http://schemas.openxmlformats.org/officeDocument/2006/relationships/customXml" Target="../ink/ink293.xml"/><Relationship Id="rId63" Type="http://schemas.openxmlformats.org/officeDocument/2006/relationships/image" Target="../media/image310.png"/><Relationship Id="rId84" Type="http://schemas.openxmlformats.org/officeDocument/2006/relationships/customXml" Target="../ink/ink314.xml"/><Relationship Id="rId138" Type="http://schemas.openxmlformats.org/officeDocument/2006/relationships/customXml" Target="../ink/ink341.xml"/><Relationship Id="rId107" Type="http://schemas.openxmlformats.org/officeDocument/2006/relationships/image" Target="../media/image332.png"/><Relationship Id="rId11" Type="http://schemas.openxmlformats.org/officeDocument/2006/relationships/image" Target="../media/image284.png"/><Relationship Id="rId32" Type="http://schemas.openxmlformats.org/officeDocument/2006/relationships/customXml" Target="../ink/ink288.xml"/><Relationship Id="rId53" Type="http://schemas.openxmlformats.org/officeDocument/2006/relationships/image" Target="../media/image305.png"/><Relationship Id="rId74" Type="http://schemas.openxmlformats.org/officeDocument/2006/relationships/customXml" Target="../ink/ink309.xml"/><Relationship Id="rId128" Type="http://schemas.openxmlformats.org/officeDocument/2006/relationships/customXml" Target="../ink/ink336.xml"/><Relationship Id="rId149" Type="http://schemas.openxmlformats.org/officeDocument/2006/relationships/image" Target="../media/image353.png"/><Relationship Id="rId5" Type="http://schemas.openxmlformats.org/officeDocument/2006/relationships/image" Target="../media/image281.png"/><Relationship Id="rId95" Type="http://schemas.openxmlformats.org/officeDocument/2006/relationships/image" Target="../media/image326.png"/><Relationship Id="rId22" Type="http://schemas.openxmlformats.org/officeDocument/2006/relationships/customXml" Target="../ink/ink283.xml"/><Relationship Id="rId27" Type="http://schemas.openxmlformats.org/officeDocument/2006/relationships/image" Target="../media/image292.png"/><Relationship Id="rId43" Type="http://schemas.openxmlformats.org/officeDocument/2006/relationships/image" Target="../media/image300.png"/><Relationship Id="rId48" Type="http://schemas.openxmlformats.org/officeDocument/2006/relationships/customXml" Target="../ink/ink296.xml"/><Relationship Id="rId64" Type="http://schemas.openxmlformats.org/officeDocument/2006/relationships/customXml" Target="../ink/ink304.xml"/><Relationship Id="rId69" Type="http://schemas.openxmlformats.org/officeDocument/2006/relationships/image" Target="../media/image313.png"/><Relationship Id="rId113" Type="http://schemas.openxmlformats.org/officeDocument/2006/relationships/image" Target="../media/image335.png"/><Relationship Id="rId118" Type="http://schemas.openxmlformats.org/officeDocument/2006/relationships/customXml" Target="../ink/ink331.xml"/><Relationship Id="rId134" Type="http://schemas.openxmlformats.org/officeDocument/2006/relationships/customXml" Target="../ink/ink339.xml"/><Relationship Id="rId139" Type="http://schemas.openxmlformats.org/officeDocument/2006/relationships/image" Target="../media/image348.png"/><Relationship Id="rId80" Type="http://schemas.openxmlformats.org/officeDocument/2006/relationships/customXml" Target="../ink/ink312.xml"/><Relationship Id="rId85" Type="http://schemas.openxmlformats.org/officeDocument/2006/relationships/image" Target="../media/image321.png"/><Relationship Id="rId150" Type="http://schemas.openxmlformats.org/officeDocument/2006/relationships/customXml" Target="../ink/ink347.xml"/><Relationship Id="rId155" Type="http://schemas.openxmlformats.org/officeDocument/2006/relationships/image" Target="../media/image356.png"/><Relationship Id="rId12" Type="http://schemas.openxmlformats.org/officeDocument/2006/relationships/customXml" Target="../ink/ink278.xml"/><Relationship Id="rId17" Type="http://schemas.openxmlformats.org/officeDocument/2006/relationships/image" Target="../media/image287.png"/><Relationship Id="rId33" Type="http://schemas.openxmlformats.org/officeDocument/2006/relationships/image" Target="../media/image295.png"/><Relationship Id="rId38" Type="http://schemas.openxmlformats.org/officeDocument/2006/relationships/customXml" Target="../ink/ink291.xml"/><Relationship Id="rId59" Type="http://schemas.openxmlformats.org/officeDocument/2006/relationships/image" Target="../media/image308.png"/><Relationship Id="rId103" Type="http://schemas.openxmlformats.org/officeDocument/2006/relationships/image" Target="../media/image330.png"/><Relationship Id="rId108" Type="http://schemas.openxmlformats.org/officeDocument/2006/relationships/customXml" Target="../ink/ink326.xml"/><Relationship Id="rId124" Type="http://schemas.openxmlformats.org/officeDocument/2006/relationships/customXml" Target="../ink/ink334.xml"/><Relationship Id="rId129" Type="http://schemas.openxmlformats.org/officeDocument/2006/relationships/image" Target="../media/image343.png"/><Relationship Id="rId54" Type="http://schemas.openxmlformats.org/officeDocument/2006/relationships/customXml" Target="../ink/ink299.xml"/><Relationship Id="rId70" Type="http://schemas.openxmlformats.org/officeDocument/2006/relationships/customXml" Target="../ink/ink307.xml"/><Relationship Id="rId75" Type="http://schemas.openxmlformats.org/officeDocument/2006/relationships/image" Target="../media/image316.png"/><Relationship Id="rId91" Type="http://schemas.openxmlformats.org/officeDocument/2006/relationships/image" Target="../media/image324.png"/><Relationship Id="rId96" Type="http://schemas.openxmlformats.org/officeDocument/2006/relationships/customXml" Target="../ink/ink320.xml"/><Relationship Id="rId140" Type="http://schemas.openxmlformats.org/officeDocument/2006/relationships/customXml" Target="../ink/ink342.xml"/><Relationship Id="rId145" Type="http://schemas.openxmlformats.org/officeDocument/2006/relationships/image" Target="../media/image351.png"/><Relationship Id="rId1" Type="http://schemas.openxmlformats.org/officeDocument/2006/relationships/slideLayout" Target="../slideLayouts/slideLayout6.xml"/><Relationship Id="rId6" Type="http://schemas.openxmlformats.org/officeDocument/2006/relationships/customXml" Target="../ink/ink275.xml"/><Relationship Id="rId23" Type="http://schemas.openxmlformats.org/officeDocument/2006/relationships/image" Target="../media/image290.png"/><Relationship Id="rId28" Type="http://schemas.openxmlformats.org/officeDocument/2006/relationships/customXml" Target="../ink/ink286.xml"/><Relationship Id="rId49" Type="http://schemas.openxmlformats.org/officeDocument/2006/relationships/image" Target="../media/image303.png"/><Relationship Id="rId114" Type="http://schemas.openxmlformats.org/officeDocument/2006/relationships/customXml" Target="../ink/ink329.xml"/><Relationship Id="rId119" Type="http://schemas.openxmlformats.org/officeDocument/2006/relationships/image" Target="../media/image338.png"/><Relationship Id="rId44" Type="http://schemas.openxmlformats.org/officeDocument/2006/relationships/customXml" Target="../ink/ink294.xml"/><Relationship Id="rId60" Type="http://schemas.openxmlformats.org/officeDocument/2006/relationships/customXml" Target="../ink/ink302.xml"/><Relationship Id="rId65" Type="http://schemas.openxmlformats.org/officeDocument/2006/relationships/image" Target="../media/image311.png"/><Relationship Id="rId81" Type="http://schemas.openxmlformats.org/officeDocument/2006/relationships/image" Target="../media/image319.png"/><Relationship Id="rId86" Type="http://schemas.openxmlformats.org/officeDocument/2006/relationships/customXml" Target="../ink/ink315.xml"/><Relationship Id="rId130" Type="http://schemas.openxmlformats.org/officeDocument/2006/relationships/customXml" Target="../ink/ink337.xml"/><Relationship Id="rId135" Type="http://schemas.openxmlformats.org/officeDocument/2006/relationships/image" Target="../media/image346.png"/><Relationship Id="rId151" Type="http://schemas.openxmlformats.org/officeDocument/2006/relationships/image" Target="../media/image354.png"/><Relationship Id="rId13" Type="http://schemas.openxmlformats.org/officeDocument/2006/relationships/image" Target="../media/image285.png"/><Relationship Id="rId18" Type="http://schemas.openxmlformats.org/officeDocument/2006/relationships/customXml" Target="../ink/ink281.xml"/><Relationship Id="rId39" Type="http://schemas.openxmlformats.org/officeDocument/2006/relationships/image" Target="../media/image298.png"/><Relationship Id="rId109" Type="http://schemas.openxmlformats.org/officeDocument/2006/relationships/image" Target="../media/image333.png"/><Relationship Id="rId34" Type="http://schemas.openxmlformats.org/officeDocument/2006/relationships/customXml" Target="../ink/ink289.xml"/><Relationship Id="rId50" Type="http://schemas.openxmlformats.org/officeDocument/2006/relationships/customXml" Target="../ink/ink297.xml"/><Relationship Id="rId55" Type="http://schemas.openxmlformats.org/officeDocument/2006/relationships/image" Target="../media/image306.png"/><Relationship Id="rId76" Type="http://schemas.openxmlformats.org/officeDocument/2006/relationships/customXml" Target="../ink/ink310.xml"/><Relationship Id="rId97" Type="http://schemas.openxmlformats.org/officeDocument/2006/relationships/image" Target="../media/image327.png"/><Relationship Id="rId104" Type="http://schemas.openxmlformats.org/officeDocument/2006/relationships/customXml" Target="../ink/ink324.xml"/><Relationship Id="rId120" Type="http://schemas.openxmlformats.org/officeDocument/2006/relationships/customXml" Target="../ink/ink332.xml"/><Relationship Id="rId125" Type="http://schemas.openxmlformats.org/officeDocument/2006/relationships/image" Target="../media/image341.png"/><Relationship Id="rId141" Type="http://schemas.openxmlformats.org/officeDocument/2006/relationships/image" Target="../media/image349.png"/><Relationship Id="rId146" Type="http://schemas.openxmlformats.org/officeDocument/2006/relationships/customXml" Target="../ink/ink345.xml"/><Relationship Id="rId7" Type="http://schemas.openxmlformats.org/officeDocument/2006/relationships/image" Target="../media/image282.png"/><Relationship Id="rId71" Type="http://schemas.openxmlformats.org/officeDocument/2006/relationships/image" Target="../media/image314.png"/><Relationship Id="rId92" Type="http://schemas.openxmlformats.org/officeDocument/2006/relationships/customXml" Target="../ink/ink318.xml"/><Relationship Id="rId2" Type="http://schemas.openxmlformats.org/officeDocument/2006/relationships/customXml" Target="../ink/ink273.xml"/><Relationship Id="rId29" Type="http://schemas.openxmlformats.org/officeDocument/2006/relationships/image" Target="../media/image293.png"/><Relationship Id="rId24" Type="http://schemas.openxmlformats.org/officeDocument/2006/relationships/customXml" Target="../ink/ink284.xml"/><Relationship Id="rId40" Type="http://schemas.openxmlformats.org/officeDocument/2006/relationships/customXml" Target="../ink/ink292.xml"/><Relationship Id="rId45" Type="http://schemas.openxmlformats.org/officeDocument/2006/relationships/image" Target="../media/image301.png"/><Relationship Id="rId66" Type="http://schemas.openxmlformats.org/officeDocument/2006/relationships/customXml" Target="../ink/ink305.xml"/><Relationship Id="rId87" Type="http://schemas.openxmlformats.org/officeDocument/2006/relationships/image" Target="../media/image322.png"/><Relationship Id="rId110" Type="http://schemas.openxmlformats.org/officeDocument/2006/relationships/customXml" Target="../ink/ink327.xml"/><Relationship Id="rId115" Type="http://schemas.openxmlformats.org/officeDocument/2006/relationships/image" Target="../media/image336.png"/><Relationship Id="rId131" Type="http://schemas.openxmlformats.org/officeDocument/2006/relationships/image" Target="../media/image344.png"/><Relationship Id="rId136" Type="http://schemas.openxmlformats.org/officeDocument/2006/relationships/customXml" Target="../ink/ink340.xml"/><Relationship Id="rId61" Type="http://schemas.openxmlformats.org/officeDocument/2006/relationships/image" Target="../media/image309.png"/><Relationship Id="rId82" Type="http://schemas.openxmlformats.org/officeDocument/2006/relationships/customXml" Target="../ink/ink313.xml"/><Relationship Id="rId152" Type="http://schemas.openxmlformats.org/officeDocument/2006/relationships/customXml" Target="../ink/ink348.xml"/><Relationship Id="rId19" Type="http://schemas.openxmlformats.org/officeDocument/2006/relationships/image" Target="../media/image288.png"/><Relationship Id="rId14" Type="http://schemas.openxmlformats.org/officeDocument/2006/relationships/customXml" Target="../ink/ink279.xml"/><Relationship Id="rId30" Type="http://schemas.openxmlformats.org/officeDocument/2006/relationships/customXml" Target="../ink/ink287.xml"/><Relationship Id="rId35" Type="http://schemas.openxmlformats.org/officeDocument/2006/relationships/image" Target="../media/image296.png"/><Relationship Id="rId56" Type="http://schemas.openxmlformats.org/officeDocument/2006/relationships/customXml" Target="../ink/ink300.xml"/><Relationship Id="rId77" Type="http://schemas.openxmlformats.org/officeDocument/2006/relationships/image" Target="../media/image317.png"/><Relationship Id="rId100" Type="http://schemas.openxmlformats.org/officeDocument/2006/relationships/customXml" Target="../ink/ink322.xml"/><Relationship Id="rId105" Type="http://schemas.openxmlformats.org/officeDocument/2006/relationships/image" Target="../media/image331.png"/><Relationship Id="rId126" Type="http://schemas.openxmlformats.org/officeDocument/2006/relationships/customXml" Target="../ink/ink335.xml"/><Relationship Id="rId147" Type="http://schemas.openxmlformats.org/officeDocument/2006/relationships/image" Target="../media/image352.png"/><Relationship Id="rId8" Type="http://schemas.openxmlformats.org/officeDocument/2006/relationships/customXml" Target="../ink/ink276.xml"/><Relationship Id="rId51" Type="http://schemas.openxmlformats.org/officeDocument/2006/relationships/image" Target="../media/image304.png"/><Relationship Id="rId72" Type="http://schemas.openxmlformats.org/officeDocument/2006/relationships/customXml" Target="../ink/ink308.xml"/><Relationship Id="rId93" Type="http://schemas.openxmlformats.org/officeDocument/2006/relationships/image" Target="../media/image325.png"/><Relationship Id="rId98" Type="http://schemas.openxmlformats.org/officeDocument/2006/relationships/customXml" Target="../ink/ink321.xml"/><Relationship Id="rId121" Type="http://schemas.openxmlformats.org/officeDocument/2006/relationships/image" Target="../media/image339.png"/><Relationship Id="rId142" Type="http://schemas.openxmlformats.org/officeDocument/2006/relationships/customXml" Target="../ink/ink343.xml"/><Relationship Id="rId3" Type="http://schemas.openxmlformats.org/officeDocument/2006/relationships/image" Target="../media/image63.png"/><Relationship Id="rId25" Type="http://schemas.openxmlformats.org/officeDocument/2006/relationships/image" Target="../media/image291.png"/><Relationship Id="rId46" Type="http://schemas.openxmlformats.org/officeDocument/2006/relationships/customXml" Target="../ink/ink295.xml"/><Relationship Id="rId67" Type="http://schemas.openxmlformats.org/officeDocument/2006/relationships/image" Target="../media/image312.png"/><Relationship Id="rId116" Type="http://schemas.openxmlformats.org/officeDocument/2006/relationships/customXml" Target="../ink/ink330.xml"/><Relationship Id="rId137" Type="http://schemas.openxmlformats.org/officeDocument/2006/relationships/image" Target="../media/image347.png"/><Relationship Id="rId20" Type="http://schemas.openxmlformats.org/officeDocument/2006/relationships/customXml" Target="../ink/ink282.xml"/><Relationship Id="rId41" Type="http://schemas.openxmlformats.org/officeDocument/2006/relationships/image" Target="../media/image299.png"/><Relationship Id="rId62" Type="http://schemas.openxmlformats.org/officeDocument/2006/relationships/customXml" Target="../ink/ink303.xml"/><Relationship Id="rId83" Type="http://schemas.openxmlformats.org/officeDocument/2006/relationships/image" Target="../media/image320.png"/><Relationship Id="rId88" Type="http://schemas.openxmlformats.org/officeDocument/2006/relationships/customXml" Target="../ink/ink316.xml"/><Relationship Id="rId111" Type="http://schemas.openxmlformats.org/officeDocument/2006/relationships/image" Target="../media/image334.png"/><Relationship Id="rId132" Type="http://schemas.openxmlformats.org/officeDocument/2006/relationships/customXml" Target="../ink/ink338.xml"/><Relationship Id="rId153" Type="http://schemas.openxmlformats.org/officeDocument/2006/relationships/image" Target="../media/image355.png"/><Relationship Id="rId15" Type="http://schemas.openxmlformats.org/officeDocument/2006/relationships/image" Target="../media/image286.png"/><Relationship Id="rId36" Type="http://schemas.openxmlformats.org/officeDocument/2006/relationships/customXml" Target="../ink/ink290.xml"/><Relationship Id="rId57" Type="http://schemas.openxmlformats.org/officeDocument/2006/relationships/image" Target="../media/image307.png"/><Relationship Id="rId106" Type="http://schemas.openxmlformats.org/officeDocument/2006/relationships/customXml" Target="../ink/ink325.xml"/><Relationship Id="rId127" Type="http://schemas.openxmlformats.org/officeDocument/2006/relationships/image" Target="../media/image342.png"/><Relationship Id="rId10" Type="http://schemas.openxmlformats.org/officeDocument/2006/relationships/customXml" Target="../ink/ink277.xml"/><Relationship Id="rId31" Type="http://schemas.openxmlformats.org/officeDocument/2006/relationships/image" Target="../media/image294.png"/><Relationship Id="rId52" Type="http://schemas.openxmlformats.org/officeDocument/2006/relationships/customXml" Target="../ink/ink298.xml"/><Relationship Id="rId73" Type="http://schemas.openxmlformats.org/officeDocument/2006/relationships/image" Target="../media/image315.png"/><Relationship Id="rId78" Type="http://schemas.openxmlformats.org/officeDocument/2006/relationships/customXml" Target="../ink/ink311.xml"/><Relationship Id="rId94" Type="http://schemas.openxmlformats.org/officeDocument/2006/relationships/customXml" Target="../ink/ink319.xml"/><Relationship Id="rId99" Type="http://schemas.openxmlformats.org/officeDocument/2006/relationships/image" Target="../media/image328.png"/><Relationship Id="rId101" Type="http://schemas.openxmlformats.org/officeDocument/2006/relationships/image" Target="../media/image329.png"/><Relationship Id="rId122" Type="http://schemas.openxmlformats.org/officeDocument/2006/relationships/customXml" Target="../ink/ink333.xml"/><Relationship Id="rId143" Type="http://schemas.openxmlformats.org/officeDocument/2006/relationships/image" Target="../media/image350.png"/><Relationship Id="rId148" Type="http://schemas.openxmlformats.org/officeDocument/2006/relationships/customXml" Target="../ink/ink346.xml"/><Relationship Id="rId4" Type="http://schemas.openxmlformats.org/officeDocument/2006/relationships/customXml" Target="../ink/ink274.xml"/><Relationship Id="rId9" Type="http://schemas.openxmlformats.org/officeDocument/2006/relationships/image" Target="../media/image283.png"/><Relationship Id="rId26" Type="http://schemas.openxmlformats.org/officeDocument/2006/relationships/customXml" Target="../ink/ink285.xml"/><Relationship Id="rId47" Type="http://schemas.openxmlformats.org/officeDocument/2006/relationships/image" Target="../media/image302.png"/><Relationship Id="rId68" Type="http://schemas.openxmlformats.org/officeDocument/2006/relationships/customXml" Target="../ink/ink306.xml"/><Relationship Id="rId89" Type="http://schemas.openxmlformats.org/officeDocument/2006/relationships/image" Target="../media/image323.png"/><Relationship Id="rId112" Type="http://schemas.openxmlformats.org/officeDocument/2006/relationships/customXml" Target="../ink/ink328.xml"/><Relationship Id="rId133" Type="http://schemas.openxmlformats.org/officeDocument/2006/relationships/image" Target="../media/image345.png"/><Relationship Id="rId154" Type="http://schemas.openxmlformats.org/officeDocument/2006/relationships/customXml" Target="../ink/ink349.xml"/><Relationship Id="rId16" Type="http://schemas.openxmlformats.org/officeDocument/2006/relationships/customXml" Target="../ink/ink280.xml"/><Relationship Id="rId37" Type="http://schemas.openxmlformats.org/officeDocument/2006/relationships/image" Target="../media/image297.png"/><Relationship Id="rId58" Type="http://schemas.openxmlformats.org/officeDocument/2006/relationships/customXml" Target="../ink/ink301.xml"/><Relationship Id="rId79" Type="http://schemas.openxmlformats.org/officeDocument/2006/relationships/image" Target="../media/image318.png"/><Relationship Id="rId102" Type="http://schemas.openxmlformats.org/officeDocument/2006/relationships/customXml" Target="../ink/ink323.xml"/><Relationship Id="rId123" Type="http://schemas.openxmlformats.org/officeDocument/2006/relationships/image" Target="../media/image340.png"/><Relationship Id="rId144" Type="http://schemas.openxmlformats.org/officeDocument/2006/relationships/customXml" Target="../ink/ink344.xml"/><Relationship Id="rId90" Type="http://schemas.openxmlformats.org/officeDocument/2006/relationships/customXml" Target="../ink/ink3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65.jpeg"/><Relationship Id="rId3" Type="http://schemas.openxmlformats.org/officeDocument/2006/relationships/image" Target="../media/image360.jpeg"/><Relationship Id="rId7" Type="http://schemas.openxmlformats.org/officeDocument/2006/relationships/image" Target="../media/image36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63.tiff"/><Relationship Id="rId5" Type="http://schemas.openxmlformats.org/officeDocument/2006/relationships/image" Target="../media/image362.tiff"/><Relationship Id="rId10" Type="http://schemas.openxmlformats.org/officeDocument/2006/relationships/image" Target="../media/image2.png"/><Relationship Id="rId4" Type="http://schemas.openxmlformats.org/officeDocument/2006/relationships/image" Target="../media/image36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6.jpg"/><Relationship Id="rId7" Type="http://schemas.openxmlformats.org/officeDocument/2006/relationships/image" Target="../media/image36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9.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1FA195F-4136-9090-FA3E-089DC0DBF3AD}"/>
                  </a:ext>
                </a:extLst>
              </p14:cNvPr>
              <p14:cNvContentPartPr/>
              <p14:nvPr/>
            </p14:nvContentPartPr>
            <p14:xfrm>
              <a:off x="361800" y="1028520"/>
              <a:ext cx="9595440" cy="5156640"/>
            </p14:xfrm>
          </p:contentPart>
        </mc:Choice>
        <mc:Fallback>
          <p:pic>
            <p:nvPicPr>
              <p:cNvPr id="3" name="Ink 2">
                <a:extLst>
                  <a:ext uri="{FF2B5EF4-FFF2-40B4-BE49-F238E27FC236}">
                    <a16:creationId xmlns:a16="http://schemas.microsoft.com/office/drawing/2014/main" id="{91FA195F-4136-9090-FA3E-089DC0DBF3AD}"/>
                  </a:ext>
                </a:extLst>
              </p:cNvPr>
              <p:cNvPicPr/>
              <p:nvPr/>
            </p:nvPicPr>
            <p:blipFill>
              <a:blip r:embed="rId5"/>
              <a:stretch>
                <a:fillRect/>
              </a:stretch>
            </p:blipFill>
            <p:spPr>
              <a:xfrm>
                <a:off x="352440" y="1019160"/>
                <a:ext cx="9614160" cy="5175360"/>
              </a:xfrm>
              <a:prstGeom prst="rect">
                <a:avLst/>
              </a:prstGeom>
            </p:spPr>
          </p:pic>
        </mc:Fallback>
      </mc:AlternateContent>
    </p:spTree>
    <p:extLst>
      <p:ext uri="{BB962C8B-B14F-4D97-AF65-F5344CB8AC3E}">
        <p14:creationId xmlns:p14="http://schemas.microsoft.com/office/powerpoint/2010/main" val="107086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35892FC-7DD5-D9E5-6577-518AC720BF3B}"/>
              </a:ext>
            </a:extLst>
          </p:cNvPr>
          <p:cNvGrpSpPr/>
          <p:nvPr/>
        </p:nvGrpSpPr>
        <p:grpSpPr>
          <a:xfrm>
            <a:off x="5151751" y="488861"/>
            <a:ext cx="2575440" cy="794520"/>
            <a:chOff x="5151751" y="488861"/>
            <a:chExt cx="2575440" cy="79452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8100D22E-C5A0-EE55-A1F9-F79EF78EB0E0}"/>
                    </a:ext>
                  </a:extLst>
                </p14:cNvPr>
                <p14:cNvContentPartPr/>
                <p14:nvPr/>
              </p14:nvContentPartPr>
              <p14:xfrm>
                <a:off x="5196391" y="488861"/>
                <a:ext cx="126000" cy="794520"/>
              </p14:xfrm>
            </p:contentPart>
          </mc:Choice>
          <mc:Fallback>
            <p:pic>
              <p:nvPicPr>
                <p:cNvPr id="14" name="Ink 13">
                  <a:extLst>
                    <a:ext uri="{FF2B5EF4-FFF2-40B4-BE49-F238E27FC236}">
                      <a16:creationId xmlns:a16="http://schemas.microsoft.com/office/drawing/2014/main" id="{8100D22E-C5A0-EE55-A1F9-F79EF78EB0E0}"/>
                    </a:ext>
                  </a:extLst>
                </p:cNvPr>
                <p:cNvPicPr/>
                <p:nvPr/>
              </p:nvPicPr>
              <p:blipFill>
                <a:blip r:embed="rId3"/>
                <a:stretch>
                  <a:fillRect/>
                </a:stretch>
              </p:blipFill>
              <p:spPr>
                <a:xfrm>
                  <a:off x="5187751" y="480221"/>
                  <a:ext cx="143640" cy="812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EE23D759-96DE-4A11-3B22-DD384B3621E6}"/>
                    </a:ext>
                  </a:extLst>
                </p14:cNvPr>
                <p14:cNvContentPartPr/>
                <p14:nvPr/>
              </p14:nvContentPartPr>
              <p14:xfrm>
                <a:off x="5151751" y="856781"/>
                <a:ext cx="811440" cy="147960"/>
              </p14:xfrm>
            </p:contentPart>
          </mc:Choice>
          <mc:Fallback>
            <p:pic>
              <p:nvPicPr>
                <p:cNvPr id="15" name="Ink 14">
                  <a:extLst>
                    <a:ext uri="{FF2B5EF4-FFF2-40B4-BE49-F238E27FC236}">
                      <a16:creationId xmlns:a16="http://schemas.microsoft.com/office/drawing/2014/main" id="{EE23D759-96DE-4A11-3B22-DD384B3621E6}"/>
                    </a:ext>
                  </a:extLst>
                </p:cNvPr>
                <p:cNvPicPr/>
                <p:nvPr/>
              </p:nvPicPr>
              <p:blipFill>
                <a:blip r:embed="rId5"/>
                <a:stretch>
                  <a:fillRect/>
                </a:stretch>
              </p:blipFill>
              <p:spPr>
                <a:xfrm>
                  <a:off x="5143111" y="847781"/>
                  <a:ext cx="8290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6F12E23F-9588-847D-1A78-4D93D349925A}"/>
                    </a:ext>
                  </a:extLst>
                </p14:cNvPr>
                <p14:cNvContentPartPr/>
                <p14:nvPr/>
              </p14:nvContentPartPr>
              <p14:xfrm>
                <a:off x="6016471" y="707381"/>
                <a:ext cx="91440" cy="272520"/>
              </p14:xfrm>
            </p:contentPart>
          </mc:Choice>
          <mc:Fallback>
            <p:pic>
              <p:nvPicPr>
                <p:cNvPr id="16" name="Ink 15">
                  <a:extLst>
                    <a:ext uri="{FF2B5EF4-FFF2-40B4-BE49-F238E27FC236}">
                      <a16:creationId xmlns:a16="http://schemas.microsoft.com/office/drawing/2014/main" id="{6F12E23F-9588-847D-1A78-4D93D349925A}"/>
                    </a:ext>
                  </a:extLst>
                </p:cNvPr>
                <p:cNvPicPr/>
                <p:nvPr/>
              </p:nvPicPr>
              <p:blipFill>
                <a:blip r:embed="rId7"/>
                <a:stretch>
                  <a:fillRect/>
                </a:stretch>
              </p:blipFill>
              <p:spPr>
                <a:xfrm>
                  <a:off x="6007831" y="698741"/>
                  <a:ext cx="10908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3D49BFF0-4D29-1E79-8F5A-67F204DF58DC}"/>
                    </a:ext>
                  </a:extLst>
                </p14:cNvPr>
                <p14:cNvContentPartPr/>
                <p14:nvPr/>
              </p14:nvContentPartPr>
              <p14:xfrm>
                <a:off x="6241111" y="740141"/>
                <a:ext cx="203760" cy="264600"/>
              </p14:xfrm>
            </p:contentPart>
          </mc:Choice>
          <mc:Fallback>
            <p:pic>
              <p:nvPicPr>
                <p:cNvPr id="17" name="Ink 16">
                  <a:extLst>
                    <a:ext uri="{FF2B5EF4-FFF2-40B4-BE49-F238E27FC236}">
                      <a16:creationId xmlns:a16="http://schemas.microsoft.com/office/drawing/2014/main" id="{3D49BFF0-4D29-1E79-8F5A-67F204DF58DC}"/>
                    </a:ext>
                  </a:extLst>
                </p:cNvPr>
                <p:cNvPicPr/>
                <p:nvPr/>
              </p:nvPicPr>
              <p:blipFill>
                <a:blip r:embed="rId9"/>
                <a:stretch>
                  <a:fillRect/>
                </a:stretch>
              </p:blipFill>
              <p:spPr>
                <a:xfrm>
                  <a:off x="6232471" y="731141"/>
                  <a:ext cx="221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ACC96647-65DA-CA2F-D3CA-78F1BD1E7CD1}"/>
                    </a:ext>
                  </a:extLst>
                </p14:cNvPr>
                <p14:cNvContentPartPr/>
                <p14:nvPr/>
              </p14:nvContentPartPr>
              <p14:xfrm>
                <a:off x="6476551" y="859661"/>
                <a:ext cx="187560" cy="106560"/>
              </p14:xfrm>
            </p:contentPart>
          </mc:Choice>
          <mc:Fallback>
            <p:pic>
              <p:nvPicPr>
                <p:cNvPr id="18" name="Ink 17">
                  <a:extLst>
                    <a:ext uri="{FF2B5EF4-FFF2-40B4-BE49-F238E27FC236}">
                      <a16:creationId xmlns:a16="http://schemas.microsoft.com/office/drawing/2014/main" id="{ACC96647-65DA-CA2F-D3CA-78F1BD1E7CD1}"/>
                    </a:ext>
                  </a:extLst>
                </p:cNvPr>
                <p:cNvPicPr/>
                <p:nvPr/>
              </p:nvPicPr>
              <p:blipFill>
                <a:blip r:embed="rId11"/>
                <a:stretch>
                  <a:fillRect/>
                </a:stretch>
              </p:blipFill>
              <p:spPr>
                <a:xfrm>
                  <a:off x="6467551" y="851021"/>
                  <a:ext cx="2052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39A55D49-8502-6A89-53AE-D77FB8721C3E}"/>
                    </a:ext>
                  </a:extLst>
                </p14:cNvPr>
                <p14:cNvContentPartPr/>
                <p14:nvPr/>
              </p14:nvContentPartPr>
              <p14:xfrm>
                <a:off x="6723871" y="710261"/>
                <a:ext cx="184680" cy="280440"/>
              </p14:xfrm>
            </p:contentPart>
          </mc:Choice>
          <mc:Fallback>
            <p:pic>
              <p:nvPicPr>
                <p:cNvPr id="19" name="Ink 18">
                  <a:extLst>
                    <a:ext uri="{FF2B5EF4-FFF2-40B4-BE49-F238E27FC236}">
                      <a16:creationId xmlns:a16="http://schemas.microsoft.com/office/drawing/2014/main" id="{39A55D49-8502-6A89-53AE-D77FB8721C3E}"/>
                    </a:ext>
                  </a:extLst>
                </p:cNvPr>
                <p:cNvPicPr/>
                <p:nvPr/>
              </p:nvPicPr>
              <p:blipFill>
                <a:blip r:embed="rId13"/>
                <a:stretch>
                  <a:fillRect/>
                </a:stretch>
              </p:blipFill>
              <p:spPr>
                <a:xfrm>
                  <a:off x="6714871" y="701261"/>
                  <a:ext cx="202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6623F6F5-0C12-8998-CF00-F6ADB4FE4E85}"/>
                    </a:ext>
                  </a:extLst>
                </p14:cNvPr>
                <p14:cNvContentPartPr/>
                <p14:nvPr/>
              </p14:nvContentPartPr>
              <p14:xfrm>
                <a:off x="7067671" y="797381"/>
                <a:ext cx="211680" cy="167760"/>
              </p14:xfrm>
            </p:contentPart>
          </mc:Choice>
          <mc:Fallback>
            <p:pic>
              <p:nvPicPr>
                <p:cNvPr id="20" name="Ink 19">
                  <a:extLst>
                    <a:ext uri="{FF2B5EF4-FFF2-40B4-BE49-F238E27FC236}">
                      <a16:creationId xmlns:a16="http://schemas.microsoft.com/office/drawing/2014/main" id="{6623F6F5-0C12-8998-CF00-F6ADB4FE4E85}"/>
                    </a:ext>
                  </a:extLst>
                </p:cNvPr>
                <p:cNvPicPr/>
                <p:nvPr/>
              </p:nvPicPr>
              <p:blipFill>
                <a:blip r:embed="rId15"/>
                <a:stretch>
                  <a:fillRect/>
                </a:stretch>
              </p:blipFill>
              <p:spPr>
                <a:xfrm>
                  <a:off x="7059031" y="788381"/>
                  <a:ext cx="2293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C0B1F2E6-B412-75BF-5956-F89016C1C78C}"/>
                    </a:ext>
                  </a:extLst>
                </p14:cNvPr>
                <p14:cNvContentPartPr/>
                <p14:nvPr/>
              </p14:nvContentPartPr>
              <p14:xfrm>
                <a:off x="7354951" y="730781"/>
                <a:ext cx="136080" cy="443520"/>
              </p14:xfrm>
            </p:contentPart>
          </mc:Choice>
          <mc:Fallback>
            <p:pic>
              <p:nvPicPr>
                <p:cNvPr id="21" name="Ink 20">
                  <a:extLst>
                    <a:ext uri="{FF2B5EF4-FFF2-40B4-BE49-F238E27FC236}">
                      <a16:creationId xmlns:a16="http://schemas.microsoft.com/office/drawing/2014/main" id="{C0B1F2E6-B412-75BF-5956-F89016C1C78C}"/>
                    </a:ext>
                  </a:extLst>
                </p:cNvPr>
                <p:cNvPicPr/>
                <p:nvPr/>
              </p:nvPicPr>
              <p:blipFill>
                <a:blip r:embed="rId17"/>
                <a:stretch>
                  <a:fillRect/>
                </a:stretch>
              </p:blipFill>
              <p:spPr>
                <a:xfrm>
                  <a:off x="7345951" y="722141"/>
                  <a:ext cx="1537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2DF0DD55-25CF-7E6E-DE10-6D3AB84258E1}"/>
                    </a:ext>
                  </a:extLst>
                </p14:cNvPr>
                <p14:cNvContentPartPr/>
                <p14:nvPr/>
              </p14:nvContentPartPr>
              <p14:xfrm>
                <a:off x="7569871" y="726461"/>
                <a:ext cx="157320" cy="353520"/>
              </p14:xfrm>
            </p:contentPart>
          </mc:Choice>
          <mc:Fallback>
            <p:pic>
              <p:nvPicPr>
                <p:cNvPr id="22" name="Ink 21">
                  <a:extLst>
                    <a:ext uri="{FF2B5EF4-FFF2-40B4-BE49-F238E27FC236}">
                      <a16:creationId xmlns:a16="http://schemas.microsoft.com/office/drawing/2014/main" id="{2DF0DD55-25CF-7E6E-DE10-6D3AB84258E1}"/>
                    </a:ext>
                  </a:extLst>
                </p:cNvPr>
                <p:cNvPicPr/>
                <p:nvPr/>
              </p:nvPicPr>
              <p:blipFill>
                <a:blip r:embed="rId19"/>
                <a:stretch>
                  <a:fillRect/>
                </a:stretch>
              </p:blipFill>
              <p:spPr>
                <a:xfrm>
                  <a:off x="7561231" y="717461"/>
                  <a:ext cx="174960" cy="371160"/>
                </a:xfrm>
                <a:prstGeom prst="rect">
                  <a:avLst/>
                </a:prstGeom>
              </p:spPr>
            </p:pic>
          </mc:Fallback>
        </mc:AlternateContent>
      </p:grpSp>
      <p:grpSp>
        <p:nvGrpSpPr>
          <p:cNvPr id="91" name="Group 90">
            <a:extLst>
              <a:ext uri="{FF2B5EF4-FFF2-40B4-BE49-F238E27FC236}">
                <a16:creationId xmlns:a16="http://schemas.microsoft.com/office/drawing/2014/main" id="{1091353C-82B7-B557-F91E-0ABC311E1603}"/>
              </a:ext>
            </a:extLst>
          </p:cNvPr>
          <p:cNvGrpSpPr/>
          <p:nvPr/>
        </p:nvGrpSpPr>
        <p:grpSpPr>
          <a:xfrm>
            <a:off x="255751" y="2685581"/>
            <a:ext cx="1501200" cy="606240"/>
            <a:chOff x="255751" y="2685581"/>
            <a:chExt cx="1501200" cy="606240"/>
          </a:xfrm>
        </p:grpSpPr>
        <mc:AlternateContent xmlns:mc="http://schemas.openxmlformats.org/markup-compatibility/2006">
          <mc:Choice xmlns:p14="http://schemas.microsoft.com/office/powerpoint/2010/main" Requires="p14">
            <p:contentPart p14:bwMode="auto" r:id="rId20">
              <p14:nvContentPartPr>
                <p14:cNvPr id="77" name="Ink 76">
                  <a:extLst>
                    <a:ext uri="{FF2B5EF4-FFF2-40B4-BE49-F238E27FC236}">
                      <a16:creationId xmlns:a16="http://schemas.microsoft.com/office/drawing/2014/main" id="{9AA856EA-7A56-D33D-BA57-FB87D8662994}"/>
                    </a:ext>
                  </a:extLst>
                </p14:cNvPr>
                <p14:cNvContentPartPr/>
                <p14:nvPr/>
              </p14:nvContentPartPr>
              <p14:xfrm>
                <a:off x="255751" y="2712941"/>
                <a:ext cx="208440" cy="277920"/>
              </p14:xfrm>
            </p:contentPart>
          </mc:Choice>
          <mc:Fallback>
            <p:pic>
              <p:nvPicPr>
                <p:cNvPr id="77" name="Ink 76">
                  <a:extLst>
                    <a:ext uri="{FF2B5EF4-FFF2-40B4-BE49-F238E27FC236}">
                      <a16:creationId xmlns:a16="http://schemas.microsoft.com/office/drawing/2014/main" id="{9AA856EA-7A56-D33D-BA57-FB87D8662994}"/>
                    </a:ext>
                  </a:extLst>
                </p:cNvPr>
                <p:cNvPicPr/>
                <p:nvPr/>
              </p:nvPicPr>
              <p:blipFill>
                <a:blip r:embed="rId21"/>
                <a:stretch>
                  <a:fillRect/>
                </a:stretch>
              </p:blipFill>
              <p:spPr>
                <a:xfrm>
                  <a:off x="247111" y="2704301"/>
                  <a:ext cx="2260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8" name="Ink 77">
                  <a:extLst>
                    <a:ext uri="{FF2B5EF4-FFF2-40B4-BE49-F238E27FC236}">
                      <a16:creationId xmlns:a16="http://schemas.microsoft.com/office/drawing/2014/main" id="{A5BA5B58-C6C0-E7FE-E32D-FB6A11211671}"/>
                    </a:ext>
                  </a:extLst>
                </p14:cNvPr>
                <p14:cNvContentPartPr/>
                <p14:nvPr/>
              </p14:nvContentPartPr>
              <p14:xfrm>
                <a:off x="302551" y="2839301"/>
                <a:ext cx="132480" cy="32040"/>
              </p14:xfrm>
            </p:contentPart>
          </mc:Choice>
          <mc:Fallback>
            <p:pic>
              <p:nvPicPr>
                <p:cNvPr id="78" name="Ink 77">
                  <a:extLst>
                    <a:ext uri="{FF2B5EF4-FFF2-40B4-BE49-F238E27FC236}">
                      <a16:creationId xmlns:a16="http://schemas.microsoft.com/office/drawing/2014/main" id="{A5BA5B58-C6C0-E7FE-E32D-FB6A11211671}"/>
                    </a:ext>
                  </a:extLst>
                </p:cNvPr>
                <p:cNvPicPr/>
                <p:nvPr/>
              </p:nvPicPr>
              <p:blipFill>
                <a:blip r:embed="rId23"/>
                <a:stretch>
                  <a:fillRect/>
                </a:stretch>
              </p:blipFill>
              <p:spPr>
                <a:xfrm>
                  <a:off x="293551" y="2830301"/>
                  <a:ext cx="1501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9" name="Ink 78">
                  <a:extLst>
                    <a:ext uri="{FF2B5EF4-FFF2-40B4-BE49-F238E27FC236}">
                      <a16:creationId xmlns:a16="http://schemas.microsoft.com/office/drawing/2014/main" id="{59FDD7A5-1DE4-63D4-3387-A66AFE6ED326}"/>
                    </a:ext>
                  </a:extLst>
                </p14:cNvPr>
                <p14:cNvContentPartPr/>
                <p14:nvPr/>
              </p14:nvContentPartPr>
              <p14:xfrm>
                <a:off x="530791" y="2740661"/>
                <a:ext cx="171360" cy="216720"/>
              </p14:xfrm>
            </p:contentPart>
          </mc:Choice>
          <mc:Fallback>
            <p:pic>
              <p:nvPicPr>
                <p:cNvPr id="79" name="Ink 78">
                  <a:extLst>
                    <a:ext uri="{FF2B5EF4-FFF2-40B4-BE49-F238E27FC236}">
                      <a16:creationId xmlns:a16="http://schemas.microsoft.com/office/drawing/2014/main" id="{59FDD7A5-1DE4-63D4-3387-A66AFE6ED326}"/>
                    </a:ext>
                  </a:extLst>
                </p:cNvPr>
                <p:cNvPicPr/>
                <p:nvPr/>
              </p:nvPicPr>
              <p:blipFill>
                <a:blip r:embed="rId25"/>
                <a:stretch>
                  <a:fillRect/>
                </a:stretch>
              </p:blipFill>
              <p:spPr>
                <a:xfrm>
                  <a:off x="522151" y="2731661"/>
                  <a:ext cx="1890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0" name="Ink 79">
                  <a:extLst>
                    <a:ext uri="{FF2B5EF4-FFF2-40B4-BE49-F238E27FC236}">
                      <a16:creationId xmlns:a16="http://schemas.microsoft.com/office/drawing/2014/main" id="{9CDC1514-3D4D-F04A-296A-C82052DA5F9E}"/>
                    </a:ext>
                  </a:extLst>
                </p14:cNvPr>
                <p14:cNvContentPartPr/>
                <p14:nvPr/>
              </p14:nvContentPartPr>
              <p14:xfrm>
                <a:off x="855511" y="2694941"/>
                <a:ext cx="157680" cy="223200"/>
              </p14:xfrm>
            </p:contentPart>
          </mc:Choice>
          <mc:Fallback>
            <p:pic>
              <p:nvPicPr>
                <p:cNvPr id="80" name="Ink 79">
                  <a:extLst>
                    <a:ext uri="{FF2B5EF4-FFF2-40B4-BE49-F238E27FC236}">
                      <a16:creationId xmlns:a16="http://schemas.microsoft.com/office/drawing/2014/main" id="{9CDC1514-3D4D-F04A-296A-C82052DA5F9E}"/>
                    </a:ext>
                  </a:extLst>
                </p:cNvPr>
                <p:cNvPicPr/>
                <p:nvPr/>
              </p:nvPicPr>
              <p:blipFill>
                <a:blip r:embed="rId27"/>
                <a:stretch>
                  <a:fillRect/>
                </a:stretch>
              </p:blipFill>
              <p:spPr>
                <a:xfrm>
                  <a:off x="846511" y="2686301"/>
                  <a:ext cx="1753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1" name="Ink 80">
                  <a:extLst>
                    <a:ext uri="{FF2B5EF4-FFF2-40B4-BE49-F238E27FC236}">
                      <a16:creationId xmlns:a16="http://schemas.microsoft.com/office/drawing/2014/main" id="{0626565E-F7A9-835C-AA31-187CD7530B2F}"/>
                    </a:ext>
                  </a:extLst>
                </p14:cNvPr>
                <p14:cNvContentPartPr/>
                <p14:nvPr/>
              </p14:nvContentPartPr>
              <p14:xfrm>
                <a:off x="827791" y="2685581"/>
                <a:ext cx="367920" cy="223920"/>
              </p14:xfrm>
            </p:contentPart>
          </mc:Choice>
          <mc:Fallback>
            <p:pic>
              <p:nvPicPr>
                <p:cNvPr id="81" name="Ink 80">
                  <a:extLst>
                    <a:ext uri="{FF2B5EF4-FFF2-40B4-BE49-F238E27FC236}">
                      <a16:creationId xmlns:a16="http://schemas.microsoft.com/office/drawing/2014/main" id="{0626565E-F7A9-835C-AA31-187CD7530B2F}"/>
                    </a:ext>
                  </a:extLst>
                </p:cNvPr>
                <p:cNvPicPr/>
                <p:nvPr/>
              </p:nvPicPr>
              <p:blipFill>
                <a:blip r:embed="rId29"/>
                <a:stretch>
                  <a:fillRect/>
                </a:stretch>
              </p:blipFill>
              <p:spPr>
                <a:xfrm>
                  <a:off x="819151" y="2676941"/>
                  <a:ext cx="3855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2" name="Ink 81">
                  <a:extLst>
                    <a:ext uri="{FF2B5EF4-FFF2-40B4-BE49-F238E27FC236}">
                      <a16:creationId xmlns:a16="http://schemas.microsoft.com/office/drawing/2014/main" id="{0B225134-B59F-A043-3452-79D22FAC3FA8}"/>
                    </a:ext>
                  </a:extLst>
                </p14:cNvPr>
                <p14:cNvContentPartPr/>
                <p14:nvPr/>
              </p14:nvContentPartPr>
              <p14:xfrm>
                <a:off x="1346911" y="2790701"/>
                <a:ext cx="107280" cy="121320"/>
              </p14:xfrm>
            </p:contentPart>
          </mc:Choice>
          <mc:Fallback>
            <p:pic>
              <p:nvPicPr>
                <p:cNvPr id="82" name="Ink 81">
                  <a:extLst>
                    <a:ext uri="{FF2B5EF4-FFF2-40B4-BE49-F238E27FC236}">
                      <a16:creationId xmlns:a16="http://schemas.microsoft.com/office/drawing/2014/main" id="{0B225134-B59F-A043-3452-79D22FAC3FA8}"/>
                    </a:ext>
                  </a:extLst>
                </p:cNvPr>
                <p:cNvPicPr/>
                <p:nvPr/>
              </p:nvPicPr>
              <p:blipFill>
                <a:blip r:embed="rId31"/>
                <a:stretch>
                  <a:fillRect/>
                </a:stretch>
              </p:blipFill>
              <p:spPr>
                <a:xfrm>
                  <a:off x="1338271" y="2782061"/>
                  <a:ext cx="1249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3" name="Ink 82">
                  <a:extLst>
                    <a:ext uri="{FF2B5EF4-FFF2-40B4-BE49-F238E27FC236}">
                      <a16:creationId xmlns:a16="http://schemas.microsoft.com/office/drawing/2014/main" id="{DE22B60E-3B21-FFC4-466E-5F961FF53753}"/>
                    </a:ext>
                  </a:extLst>
                </p14:cNvPr>
                <p14:cNvContentPartPr/>
                <p14:nvPr/>
              </p14:nvContentPartPr>
              <p14:xfrm>
                <a:off x="1508551" y="2782061"/>
                <a:ext cx="151200" cy="144720"/>
              </p14:xfrm>
            </p:contentPart>
          </mc:Choice>
          <mc:Fallback>
            <p:pic>
              <p:nvPicPr>
                <p:cNvPr id="83" name="Ink 82">
                  <a:extLst>
                    <a:ext uri="{FF2B5EF4-FFF2-40B4-BE49-F238E27FC236}">
                      <a16:creationId xmlns:a16="http://schemas.microsoft.com/office/drawing/2014/main" id="{DE22B60E-3B21-FFC4-466E-5F961FF53753}"/>
                    </a:ext>
                  </a:extLst>
                </p:cNvPr>
                <p:cNvPicPr/>
                <p:nvPr/>
              </p:nvPicPr>
              <p:blipFill>
                <a:blip r:embed="rId33"/>
                <a:stretch>
                  <a:fillRect/>
                </a:stretch>
              </p:blipFill>
              <p:spPr>
                <a:xfrm>
                  <a:off x="1499551" y="2773061"/>
                  <a:ext cx="1688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4" name="Ink 83">
                  <a:extLst>
                    <a:ext uri="{FF2B5EF4-FFF2-40B4-BE49-F238E27FC236}">
                      <a16:creationId xmlns:a16="http://schemas.microsoft.com/office/drawing/2014/main" id="{11E0748F-7A40-C27E-81FB-0026F13D6B18}"/>
                    </a:ext>
                  </a:extLst>
                </p14:cNvPr>
                <p14:cNvContentPartPr/>
                <p14:nvPr/>
              </p14:nvContentPartPr>
              <p14:xfrm>
                <a:off x="796111" y="3099581"/>
                <a:ext cx="71280" cy="192240"/>
              </p14:xfrm>
            </p:contentPart>
          </mc:Choice>
          <mc:Fallback>
            <p:pic>
              <p:nvPicPr>
                <p:cNvPr id="84" name="Ink 83">
                  <a:extLst>
                    <a:ext uri="{FF2B5EF4-FFF2-40B4-BE49-F238E27FC236}">
                      <a16:creationId xmlns:a16="http://schemas.microsoft.com/office/drawing/2014/main" id="{11E0748F-7A40-C27E-81FB-0026F13D6B18}"/>
                    </a:ext>
                  </a:extLst>
                </p:cNvPr>
                <p:cNvPicPr/>
                <p:nvPr/>
              </p:nvPicPr>
              <p:blipFill>
                <a:blip r:embed="rId35"/>
                <a:stretch>
                  <a:fillRect/>
                </a:stretch>
              </p:blipFill>
              <p:spPr>
                <a:xfrm>
                  <a:off x="787111" y="3090941"/>
                  <a:ext cx="88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5" name="Ink 84">
                  <a:extLst>
                    <a:ext uri="{FF2B5EF4-FFF2-40B4-BE49-F238E27FC236}">
                      <a16:creationId xmlns:a16="http://schemas.microsoft.com/office/drawing/2014/main" id="{7ECCF910-F83A-7922-1368-69F5D7BA3E85}"/>
                    </a:ext>
                  </a:extLst>
                </p14:cNvPr>
                <p14:cNvContentPartPr/>
                <p14:nvPr/>
              </p14:nvContentPartPr>
              <p14:xfrm>
                <a:off x="796111" y="3094541"/>
                <a:ext cx="245880" cy="174960"/>
              </p14:xfrm>
            </p:contentPart>
          </mc:Choice>
          <mc:Fallback>
            <p:pic>
              <p:nvPicPr>
                <p:cNvPr id="85" name="Ink 84">
                  <a:extLst>
                    <a:ext uri="{FF2B5EF4-FFF2-40B4-BE49-F238E27FC236}">
                      <a16:creationId xmlns:a16="http://schemas.microsoft.com/office/drawing/2014/main" id="{7ECCF910-F83A-7922-1368-69F5D7BA3E85}"/>
                    </a:ext>
                  </a:extLst>
                </p:cNvPr>
                <p:cNvPicPr/>
                <p:nvPr/>
              </p:nvPicPr>
              <p:blipFill>
                <a:blip r:embed="rId37"/>
                <a:stretch>
                  <a:fillRect/>
                </a:stretch>
              </p:blipFill>
              <p:spPr>
                <a:xfrm>
                  <a:off x="787111" y="3085541"/>
                  <a:ext cx="2635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6" name="Ink 85">
                  <a:extLst>
                    <a:ext uri="{FF2B5EF4-FFF2-40B4-BE49-F238E27FC236}">
                      <a16:creationId xmlns:a16="http://schemas.microsoft.com/office/drawing/2014/main" id="{B494C7AE-E789-03DE-6A75-C2D3F40C7136}"/>
                    </a:ext>
                  </a:extLst>
                </p14:cNvPr>
                <p14:cNvContentPartPr/>
                <p14:nvPr/>
              </p14:nvContentPartPr>
              <p14:xfrm>
                <a:off x="1139551" y="3079781"/>
                <a:ext cx="120240" cy="185760"/>
              </p14:xfrm>
            </p:contentPart>
          </mc:Choice>
          <mc:Fallback>
            <p:pic>
              <p:nvPicPr>
                <p:cNvPr id="86" name="Ink 85">
                  <a:extLst>
                    <a:ext uri="{FF2B5EF4-FFF2-40B4-BE49-F238E27FC236}">
                      <a16:creationId xmlns:a16="http://schemas.microsoft.com/office/drawing/2014/main" id="{B494C7AE-E789-03DE-6A75-C2D3F40C7136}"/>
                    </a:ext>
                  </a:extLst>
                </p:cNvPr>
                <p:cNvPicPr/>
                <p:nvPr/>
              </p:nvPicPr>
              <p:blipFill>
                <a:blip r:embed="rId39"/>
                <a:stretch>
                  <a:fillRect/>
                </a:stretch>
              </p:blipFill>
              <p:spPr>
                <a:xfrm>
                  <a:off x="1130911" y="3070781"/>
                  <a:ext cx="1378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7" name="Ink 86">
                  <a:extLst>
                    <a:ext uri="{FF2B5EF4-FFF2-40B4-BE49-F238E27FC236}">
                      <a16:creationId xmlns:a16="http://schemas.microsoft.com/office/drawing/2014/main" id="{74DE580F-1310-1D24-6F94-8B950BC4931C}"/>
                    </a:ext>
                  </a:extLst>
                </p14:cNvPr>
                <p14:cNvContentPartPr/>
                <p14:nvPr/>
              </p14:nvContentPartPr>
              <p14:xfrm>
                <a:off x="1109671" y="3169421"/>
                <a:ext cx="128880" cy="46440"/>
              </p14:xfrm>
            </p:contentPart>
          </mc:Choice>
          <mc:Fallback>
            <p:pic>
              <p:nvPicPr>
                <p:cNvPr id="87" name="Ink 86">
                  <a:extLst>
                    <a:ext uri="{FF2B5EF4-FFF2-40B4-BE49-F238E27FC236}">
                      <a16:creationId xmlns:a16="http://schemas.microsoft.com/office/drawing/2014/main" id="{74DE580F-1310-1D24-6F94-8B950BC4931C}"/>
                    </a:ext>
                  </a:extLst>
                </p:cNvPr>
                <p:cNvPicPr/>
                <p:nvPr/>
              </p:nvPicPr>
              <p:blipFill>
                <a:blip r:embed="rId41"/>
                <a:stretch>
                  <a:fillRect/>
                </a:stretch>
              </p:blipFill>
              <p:spPr>
                <a:xfrm>
                  <a:off x="1101031" y="3160421"/>
                  <a:ext cx="1465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8" name="Ink 87">
                  <a:extLst>
                    <a:ext uri="{FF2B5EF4-FFF2-40B4-BE49-F238E27FC236}">
                      <a16:creationId xmlns:a16="http://schemas.microsoft.com/office/drawing/2014/main" id="{BE054338-F401-57B9-8024-F60CD718897A}"/>
                    </a:ext>
                  </a:extLst>
                </p14:cNvPr>
                <p14:cNvContentPartPr/>
                <p14:nvPr/>
              </p14:nvContentPartPr>
              <p14:xfrm>
                <a:off x="1339351" y="3107141"/>
                <a:ext cx="17640" cy="146520"/>
              </p14:xfrm>
            </p:contentPart>
          </mc:Choice>
          <mc:Fallback>
            <p:pic>
              <p:nvPicPr>
                <p:cNvPr id="88" name="Ink 87">
                  <a:extLst>
                    <a:ext uri="{FF2B5EF4-FFF2-40B4-BE49-F238E27FC236}">
                      <a16:creationId xmlns:a16="http://schemas.microsoft.com/office/drawing/2014/main" id="{BE054338-F401-57B9-8024-F60CD718897A}"/>
                    </a:ext>
                  </a:extLst>
                </p:cNvPr>
                <p:cNvPicPr/>
                <p:nvPr/>
              </p:nvPicPr>
              <p:blipFill>
                <a:blip r:embed="rId43"/>
                <a:stretch>
                  <a:fillRect/>
                </a:stretch>
              </p:blipFill>
              <p:spPr>
                <a:xfrm>
                  <a:off x="1330351" y="3098141"/>
                  <a:ext cx="352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9" name="Ink 88">
                  <a:extLst>
                    <a:ext uri="{FF2B5EF4-FFF2-40B4-BE49-F238E27FC236}">
                      <a16:creationId xmlns:a16="http://schemas.microsoft.com/office/drawing/2014/main" id="{2CCE402F-256F-9182-FFA6-5A69160E42F6}"/>
                    </a:ext>
                  </a:extLst>
                </p14:cNvPr>
                <p14:cNvContentPartPr/>
                <p14:nvPr/>
              </p14:nvContentPartPr>
              <p14:xfrm>
                <a:off x="1307671" y="3077621"/>
                <a:ext cx="168840" cy="167760"/>
              </p14:xfrm>
            </p:contentPart>
          </mc:Choice>
          <mc:Fallback>
            <p:pic>
              <p:nvPicPr>
                <p:cNvPr id="89" name="Ink 88">
                  <a:extLst>
                    <a:ext uri="{FF2B5EF4-FFF2-40B4-BE49-F238E27FC236}">
                      <a16:creationId xmlns:a16="http://schemas.microsoft.com/office/drawing/2014/main" id="{2CCE402F-256F-9182-FFA6-5A69160E42F6}"/>
                    </a:ext>
                  </a:extLst>
                </p:cNvPr>
                <p:cNvPicPr/>
                <p:nvPr/>
              </p:nvPicPr>
              <p:blipFill>
                <a:blip r:embed="rId45"/>
                <a:stretch>
                  <a:fillRect/>
                </a:stretch>
              </p:blipFill>
              <p:spPr>
                <a:xfrm>
                  <a:off x="1298671" y="3068621"/>
                  <a:ext cx="1864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0" name="Ink 89">
                  <a:extLst>
                    <a:ext uri="{FF2B5EF4-FFF2-40B4-BE49-F238E27FC236}">
                      <a16:creationId xmlns:a16="http://schemas.microsoft.com/office/drawing/2014/main" id="{1C5B870D-18A1-EE6C-9E49-162B41B5FD19}"/>
                    </a:ext>
                  </a:extLst>
                </p14:cNvPr>
                <p14:cNvContentPartPr/>
                <p14:nvPr/>
              </p14:nvContentPartPr>
              <p14:xfrm>
                <a:off x="1538431" y="3033701"/>
                <a:ext cx="218520" cy="222480"/>
              </p14:xfrm>
            </p:contentPart>
          </mc:Choice>
          <mc:Fallback>
            <p:pic>
              <p:nvPicPr>
                <p:cNvPr id="90" name="Ink 89">
                  <a:extLst>
                    <a:ext uri="{FF2B5EF4-FFF2-40B4-BE49-F238E27FC236}">
                      <a16:creationId xmlns:a16="http://schemas.microsoft.com/office/drawing/2014/main" id="{1C5B870D-18A1-EE6C-9E49-162B41B5FD19}"/>
                    </a:ext>
                  </a:extLst>
                </p:cNvPr>
                <p:cNvPicPr/>
                <p:nvPr/>
              </p:nvPicPr>
              <p:blipFill>
                <a:blip r:embed="rId47"/>
                <a:stretch>
                  <a:fillRect/>
                </a:stretch>
              </p:blipFill>
              <p:spPr>
                <a:xfrm>
                  <a:off x="1529431" y="3024701"/>
                  <a:ext cx="236160" cy="24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102" name="Ink 101">
                <a:extLst>
                  <a:ext uri="{FF2B5EF4-FFF2-40B4-BE49-F238E27FC236}">
                    <a16:creationId xmlns:a16="http://schemas.microsoft.com/office/drawing/2014/main" id="{82A84581-805A-E3A2-DCF6-8E6CC911FB46}"/>
                  </a:ext>
                </a:extLst>
              </p14:cNvPr>
              <p14:cNvContentPartPr/>
              <p14:nvPr/>
            </p14:nvContentPartPr>
            <p14:xfrm>
              <a:off x="982951" y="3725621"/>
              <a:ext cx="20160" cy="425520"/>
            </p14:xfrm>
          </p:contentPart>
        </mc:Choice>
        <mc:Fallback>
          <p:pic>
            <p:nvPicPr>
              <p:cNvPr id="102" name="Ink 101">
                <a:extLst>
                  <a:ext uri="{FF2B5EF4-FFF2-40B4-BE49-F238E27FC236}">
                    <a16:creationId xmlns:a16="http://schemas.microsoft.com/office/drawing/2014/main" id="{82A84581-805A-E3A2-DCF6-8E6CC911FB46}"/>
                  </a:ext>
                </a:extLst>
              </p:cNvPr>
              <p:cNvPicPr/>
              <p:nvPr/>
            </p:nvPicPr>
            <p:blipFill>
              <a:blip r:embed="rId49"/>
              <a:stretch>
                <a:fillRect/>
              </a:stretch>
            </p:blipFill>
            <p:spPr>
              <a:xfrm>
                <a:off x="974311" y="3716981"/>
                <a:ext cx="378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3" name="Ink 102">
                <a:extLst>
                  <a:ext uri="{FF2B5EF4-FFF2-40B4-BE49-F238E27FC236}">
                    <a16:creationId xmlns:a16="http://schemas.microsoft.com/office/drawing/2014/main" id="{A7947C4C-0FBB-F052-5E71-D5B61332CB1F}"/>
                  </a:ext>
                </a:extLst>
              </p14:cNvPr>
              <p14:cNvContentPartPr/>
              <p14:nvPr/>
            </p14:nvContentPartPr>
            <p14:xfrm>
              <a:off x="796111" y="4080221"/>
              <a:ext cx="195480" cy="50400"/>
            </p14:xfrm>
          </p:contentPart>
        </mc:Choice>
        <mc:Fallback>
          <p:pic>
            <p:nvPicPr>
              <p:cNvPr id="103" name="Ink 102">
                <a:extLst>
                  <a:ext uri="{FF2B5EF4-FFF2-40B4-BE49-F238E27FC236}">
                    <a16:creationId xmlns:a16="http://schemas.microsoft.com/office/drawing/2014/main" id="{A7947C4C-0FBB-F052-5E71-D5B61332CB1F}"/>
                  </a:ext>
                </a:extLst>
              </p:cNvPr>
              <p:cNvPicPr/>
              <p:nvPr/>
            </p:nvPicPr>
            <p:blipFill>
              <a:blip r:embed="rId51"/>
              <a:stretch>
                <a:fillRect/>
              </a:stretch>
            </p:blipFill>
            <p:spPr>
              <a:xfrm>
                <a:off x="787111" y="4071221"/>
                <a:ext cx="2131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4" name="Ink 103">
                <a:extLst>
                  <a:ext uri="{FF2B5EF4-FFF2-40B4-BE49-F238E27FC236}">
                    <a16:creationId xmlns:a16="http://schemas.microsoft.com/office/drawing/2014/main" id="{658EEEBB-13AE-E35E-1491-473E8DDA398E}"/>
                  </a:ext>
                </a:extLst>
              </p14:cNvPr>
              <p14:cNvContentPartPr/>
              <p14:nvPr/>
            </p14:nvContentPartPr>
            <p14:xfrm>
              <a:off x="1036951" y="4048541"/>
              <a:ext cx="118080" cy="65160"/>
            </p14:xfrm>
          </p:contentPart>
        </mc:Choice>
        <mc:Fallback>
          <p:pic>
            <p:nvPicPr>
              <p:cNvPr id="104" name="Ink 103">
                <a:extLst>
                  <a:ext uri="{FF2B5EF4-FFF2-40B4-BE49-F238E27FC236}">
                    <a16:creationId xmlns:a16="http://schemas.microsoft.com/office/drawing/2014/main" id="{658EEEBB-13AE-E35E-1491-473E8DDA398E}"/>
                  </a:ext>
                </a:extLst>
              </p:cNvPr>
              <p:cNvPicPr/>
              <p:nvPr/>
            </p:nvPicPr>
            <p:blipFill>
              <a:blip r:embed="rId53"/>
              <a:stretch>
                <a:fillRect/>
              </a:stretch>
            </p:blipFill>
            <p:spPr>
              <a:xfrm>
                <a:off x="1028311" y="4039901"/>
                <a:ext cx="135720" cy="82800"/>
              </a:xfrm>
              <a:prstGeom prst="rect">
                <a:avLst/>
              </a:prstGeom>
            </p:spPr>
          </p:pic>
        </mc:Fallback>
      </mc:AlternateContent>
      <p:grpSp>
        <p:nvGrpSpPr>
          <p:cNvPr id="119" name="Group 118">
            <a:extLst>
              <a:ext uri="{FF2B5EF4-FFF2-40B4-BE49-F238E27FC236}">
                <a16:creationId xmlns:a16="http://schemas.microsoft.com/office/drawing/2014/main" id="{FB6B8AE7-190D-0BA7-0958-72275B71A78D}"/>
              </a:ext>
            </a:extLst>
          </p:cNvPr>
          <p:cNvGrpSpPr/>
          <p:nvPr/>
        </p:nvGrpSpPr>
        <p:grpSpPr>
          <a:xfrm>
            <a:off x="336751" y="4245461"/>
            <a:ext cx="758520" cy="424800"/>
            <a:chOff x="336751" y="4245461"/>
            <a:chExt cx="758520" cy="424800"/>
          </a:xfrm>
        </p:grpSpPr>
        <mc:AlternateContent xmlns:mc="http://schemas.openxmlformats.org/markup-compatibility/2006">
          <mc:Choice xmlns:p14="http://schemas.microsoft.com/office/powerpoint/2010/main" Requires="p14">
            <p:contentPart p14:bwMode="auto" r:id="rId54">
              <p14:nvContentPartPr>
                <p14:cNvPr id="114" name="Ink 113">
                  <a:extLst>
                    <a:ext uri="{FF2B5EF4-FFF2-40B4-BE49-F238E27FC236}">
                      <a16:creationId xmlns:a16="http://schemas.microsoft.com/office/drawing/2014/main" id="{A774E6EB-4980-C3A1-A794-05384FF4F841}"/>
                    </a:ext>
                  </a:extLst>
                </p14:cNvPr>
                <p14:cNvContentPartPr/>
                <p14:nvPr/>
              </p14:nvContentPartPr>
              <p14:xfrm>
                <a:off x="392911" y="4459661"/>
                <a:ext cx="10800" cy="198720"/>
              </p14:xfrm>
            </p:contentPart>
          </mc:Choice>
          <mc:Fallback>
            <p:pic>
              <p:nvPicPr>
                <p:cNvPr id="114" name="Ink 113">
                  <a:extLst>
                    <a:ext uri="{FF2B5EF4-FFF2-40B4-BE49-F238E27FC236}">
                      <a16:creationId xmlns:a16="http://schemas.microsoft.com/office/drawing/2014/main" id="{A774E6EB-4980-C3A1-A794-05384FF4F841}"/>
                    </a:ext>
                  </a:extLst>
                </p:cNvPr>
                <p:cNvPicPr/>
                <p:nvPr/>
              </p:nvPicPr>
              <p:blipFill>
                <a:blip r:embed="rId55"/>
                <a:stretch>
                  <a:fillRect/>
                </a:stretch>
              </p:blipFill>
              <p:spPr>
                <a:xfrm>
                  <a:off x="384271" y="4450661"/>
                  <a:ext cx="28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5" name="Ink 114">
                  <a:extLst>
                    <a:ext uri="{FF2B5EF4-FFF2-40B4-BE49-F238E27FC236}">
                      <a16:creationId xmlns:a16="http://schemas.microsoft.com/office/drawing/2014/main" id="{1EABC5B6-C95E-0E5C-A3B5-5650338D1114}"/>
                    </a:ext>
                  </a:extLst>
                </p14:cNvPr>
                <p14:cNvContentPartPr/>
                <p14:nvPr/>
              </p14:nvContentPartPr>
              <p14:xfrm>
                <a:off x="336751" y="4245461"/>
                <a:ext cx="289440" cy="424800"/>
              </p14:xfrm>
            </p:contentPart>
          </mc:Choice>
          <mc:Fallback>
            <p:pic>
              <p:nvPicPr>
                <p:cNvPr id="115" name="Ink 114">
                  <a:extLst>
                    <a:ext uri="{FF2B5EF4-FFF2-40B4-BE49-F238E27FC236}">
                      <a16:creationId xmlns:a16="http://schemas.microsoft.com/office/drawing/2014/main" id="{1EABC5B6-C95E-0E5C-A3B5-5650338D1114}"/>
                    </a:ext>
                  </a:extLst>
                </p:cNvPr>
                <p:cNvPicPr/>
                <p:nvPr/>
              </p:nvPicPr>
              <p:blipFill>
                <a:blip r:embed="rId57"/>
                <a:stretch>
                  <a:fillRect/>
                </a:stretch>
              </p:blipFill>
              <p:spPr>
                <a:xfrm>
                  <a:off x="327751" y="4236821"/>
                  <a:ext cx="3070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6" name="Ink 115">
                  <a:extLst>
                    <a:ext uri="{FF2B5EF4-FFF2-40B4-BE49-F238E27FC236}">
                      <a16:creationId xmlns:a16="http://schemas.microsoft.com/office/drawing/2014/main" id="{66862906-1384-BCE9-D32B-ED9567DA912C}"/>
                    </a:ext>
                  </a:extLst>
                </p14:cNvPr>
                <p14:cNvContentPartPr/>
                <p14:nvPr/>
              </p14:nvContentPartPr>
              <p14:xfrm>
                <a:off x="672271" y="4389461"/>
                <a:ext cx="155520" cy="270720"/>
              </p14:xfrm>
            </p:contentPart>
          </mc:Choice>
          <mc:Fallback>
            <p:pic>
              <p:nvPicPr>
                <p:cNvPr id="116" name="Ink 115">
                  <a:extLst>
                    <a:ext uri="{FF2B5EF4-FFF2-40B4-BE49-F238E27FC236}">
                      <a16:creationId xmlns:a16="http://schemas.microsoft.com/office/drawing/2014/main" id="{66862906-1384-BCE9-D32B-ED9567DA912C}"/>
                    </a:ext>
                  </a:extLst>
                </p:cNvPr>
                <p:cNvPicPr/>
                <p:nvPr/>
              </p:nvPicPr>
              <p:blipFill>
                <a:blip r:embed="rId59"/>
                <a:stretch>
                  <a:fillRect/>
                </a:stretch>
              </p:blipFill>
              <p:spPr>
                <a:xfrm>
                  <a:off x="663271" y="4380821"/>
                  <a:ext cx="1731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7" name="Ink 116">
                  <a:extLst>
                    <a:ext uri="{FF2B5EF4-FFF2-40B4-BE49-F238E27FC236}">
                      <a16:creationId xmlns:a16="http://schemas.microsoft.com/office/drawing/2014/main" id="{C754F61D-1DA4-9F93-0E80-4AEEF38B66A2}"/>
                    </a:ext>
                  </a:extLst>
                </p14:cNvPr>
                <p14:cNvContentPartPr/>
                <p14:nvPr/>
              </p14:nvContentPartPr>
              <p14:xfrm>
                <a:off x="693871" y="4500701"/>
                <a:ext cx="186120" cy="51840"/>
              </p14:xfrm>
            </p:contentPart>
          </mc:Choice>
          <mc:Fallback>
            <p:pic>
              <p:nvPicPr>
                <p:cNvPr id="117" name="Ink 116">
                  <a:extLst>
                    <a:ext uri="{FF2B5EF4-FFF2-40B4-BE49-F238E27FC236}">
                      <a16:creationId xmlns:a16="http://schemas.microsoft.com/office/drawing/2014/main" id="{C754F61D-1DA4-9F93-0E80-4AEEF38B66A2}"/>
                    </a:ext>
                  </a:extLst>
                </p:cNvPr>
                <p:cNvPicPr/>
                <p:nvPr/>
              </p:nvPicPr>
              <p:blipFill>
                <a:blip r:embed="rId61"/>
                <a:stretch>
                  <a:fillRect/>
                </a:stretch>
              </p:blipFill>
              <p:spPr>
                <a:xfrm>
                  <a:off x="684871" y="4491701"/>
                  <a:ext cx="2037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8" name="Ink 117">
                  <a:extLst>
                    <a:ext uri="{FF2B5EF4-FFF2-40B4-BE49-F238E27FC236}">
                      <a16:creationId xmlns:a16="http://schemas.microsoft.com/office/drawing/2014/main" id="{09A922B8-E702-3421-68F3-9921F689C150}"/>
                    </a:ext>
                  </a:extLst>
                </p14:cNvPr>
                <p14:cNvContentPartPr/>
                <p14:nvPr/>
              </p14:nvContentPartPr>
              <p14:xfrm>
                <a:off x="910951" y="4295141"/>
                <a:ext cx="184320" cy="304200"/>
              </p14:xfrm>
            </p:contentPart>
          </mc:Choice>
          <mc:Fallback>
            <p:pic>
              <p:nvPicPr>
                <p:cNvPr id="118" name="Ink 117">
                  <a:extLst>
                    <a:ext uri="{FF2B5EF4-FFF2-40B4-BE49-F238E27FC236}">
                      <a16:creationId xmlns:a16="http://schemas.microsoft.com/office/drawing/2014/main" id="{09A922B8-E702-3421-68F3-9921F689C150}"/>
                    </a:ext>
                  </a:extLst>
                </p:cNvPr>
                <p:cNvPicPr/>
                <p:nvPr/>
              </p:nvPicPr>
              <p:blipFill>
                <a:blip r:embed="rId63"/>
                <a:stretch>
                  <a:fillRect/>
                </a:stretch>
              </p:blipFill>
              <p:spPr>
                <a:xfrm>
                  <a:off x="901951" y="4286141"/>
                  <a:ext cx="201960" cy="321840"/>
                </a:xfrm>
                <a:prstGeom prst="rect">
                  <a:avLst/>
                </a:prstGeom>
              </p:spPr>
            </p:pic>
          </mc:Fallback>
        </mc:AlternateContent>
      </p:grpSp>
      <p:grpSp>
        <p:nvGrpSpPr>
          <p:cNvPr id="125" name="Group 124">
            <a:extLst>
              <a:ext uri="{FF2B5EF4-FFF2-40B4-BE49-F238E27FC236}">
                <a16:creationId xmlns:a16="http://schemas.microsoft.com/office/drawing/2014/main" id="{791A3EC7-C7B5-E02A-08ED-1A575E0F1E35}"/>
              </a:ext>
            </a:extLst>
          </p:cNvPr>
          <p:cNvGrpSpPr/>
          <p:nvPr/>
        </p:nvGrpSpPr>
        <p:grpSpPr>
          <a:xfrm>
            <a:off x="1356271" y="4326461"/>
            <a:ext cx="708120" cy="272520"/>
            <a:chOff x="1356271" y="4326461"/>
            <a:chExt cx="708120" cy="272520"/>
          </a:xfrm>
        </p:grpSpPr>
        <mc:AlternateContent xmlns:mc="http://schemas.openxmlformats.org/markup-compatibility/2006">
          <mc:Choice xmlns:p14="http://schemas.microsoft.com/office/powerpoint/2010/main" Requires="p14">
            <p:contentPart p14:bwMode="auto" r:id="rId64">
              <p14:nvContentPartPr>
                <p14:cNvPr id="120" name="Ink 119">
                  <a:extLst>
                    <a:ext uri="{FF2B5EF4-FFF2-40B4-BE49-F238E27FC236}">
                      <a16:creationId xmlns:a16="http://schemas.microsoft.com/office/drawing/2014/main" id="{4BCCB0FD-ADEB-677A-9B5F-9490DC85D809}"/>
                    </a:ext>
                  </a:extLst>
                </p14:cNvPr>
                <p14:cNvContentPartPr/>
                <p14:nvPr/>
              </p14:nvContentPartPr>
              <p14:xfrm>
                <a:off x="1356271" y="4375061"/>
                <a:ext cx="149400" cy="223920"/>
              </p14:xfrm>
            </p:contentPart>
          </mc:Choice>
          <mc:Fallback>
            <p:pic>
              <p:nvPicPr>
                <p:cNvPr id="120" name="Ink 119">
                  <a:extLst>
                    <a:ext uri="{FF2B5EF4-FFF2-40B4-BE49-F238E27FC236}">
                      <a16:creationId xmlns:a16="http://schemas.microsoft.com/office/drawing/2014/main" id="{4BCCB0FD-ADEB-677A-9B5F-9490DC85D809}"/>
                    </a:ext>
                  </a:extLst>
                </p:cNvPr>
                <p:cNvPicPr/>
                <p:nvPr/>
              </p:nvPicPr>
              <p:blipFill>
                <a:blip r:embed="rId65"/>
                <a:stretch>
                  <a:fillRect/>
                </a:stretch>
              </p:blipFill>
              <p:spPr>
                <a:xfrm>
                  <a:off x="1347631" y="4366421"/>
                  <a:ext cx="167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1" name="Ink 120">
                  <a:extLst>
                    <a:ext uri="{FF2B5EF4-FFF2-40B4-BE49-F238E27FC236}">
                      <a16:creationId xmlns:a16="http://schemas.microsoft.com/office/drawing/2014/main" id="{99A467F9-465B-C51A-D876-D8F1FE1FA7BD}"/>
                    </a:ext>
                  </a:extLst>
                </p14:cNvPr>
                <p14:cNvContentPartPr/>
                <p14:nvPr/>
              </p14:nvContentPartPr>
              <p14:xfrm>
                <a:off x="1372471" y="4353461"/>
                <a:ext cx="361800" cy="227520"/>
              </p14:xfrm>
            </p:contentPart>
          </mc:Choice>
          <mc:Fallback>
            <p:pic>
              <p:nvPicPr>
                <p:cNvPr id="121" name="Ink 120">
                  <a:extLst>
                    <a:ext uri="{FF2B5EF4-FFF2-40B4-BE49-F238E27FC236}">
                      <a16:creationId xmlns:a16="http://schemas.microsoft.com/office/drawing/2014/main" id="{99A467F9-465B-C51A-D876-D8F1FE1FA7BD}"/>
                    </a:ext>
                  </a:extLst>
                </p:cNvPr>
                <p:cNvPicPr/>
                <p:nvPr/>
              </p:nvPicPr>
              <p:blipFill>
                <a:blip r:embed="rId67"/>
                <a:stretch>
                  <a:fillRect/>
                </a:stretch>
              </p:blipFill>
              <p:spPr>
                <a:xfrm>
                  <a:off x="1363471" y="4344821"/>
                  <a:ext cx="3794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2" name="Ink 121">
                  <a:extLst>
                    <a:ext uri="{FF2B5EF4-FFF2-40B4-BE49-F238E27FC236}">
                      <a16:creationId xmlns:a16="http://schemas.microsoft.com/office/drawing/2014/main" id="{FA39BCC2-3E8E-9274-E13E-A0BEA309D6C2}"/>
                    </a:ext>
                  </a:extLst>
                </p14:cNvPr>
                <p14:cNvContentPartPr/>
                <p14:nvPr/>
              </p14:nvContentPartPr>
              <p14:xfrm>
                <a:off x="1750111" y="4359581"/>
                <a:ext cx="149040" cy="212760"/>
              </p14:xfrm>
            </p:contentPart>
          </mc:Choice>
          <mc:Fallback>
            <p:pic>
              <p:nvPicPr>
                <p:cNvPr id="122" name="Ink 121">
                  <a:extLst>
                    <a:ext uri="{FF2B5EF4-FFF2-40B4-BE49-F238E27FC236}">
                      <a16:creationId xmlns:a16="http://schemas.microsoft.com/office/drawing/2014/main" id="{FA39BCC2-3E8E-9274-E13E-A0BEA309D6C2}"/>
                    </a:ext>
                  </a:extLst>
                </p:cNvPr>
                <p:cNvPicPr/>
                <p:nvPr/>
              </p:nvPicPr>
              <p:blipFill>
                <a:blip r:embed="rId69"/>
                <a:stretch>
                  <a:fillRect/>
                </a:stretch>
              </p:blipFill>
              <p:spPr>
                <a:xfrm>
                  <a:off x="1741471" y="4350581"/>
                  <a:ext cx="1666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3" name="Ink 122">
                  <a:extLst>
                    <a:ext uri="{FF2B5EF4-FFF2-40B4-BE49-F238E27FC236}">
                      <a16:creationId xmlns:a16="http://schemas.microsoft.com/office/drawing/2014/main" id="{D8B8204C-6FB8-B7EF-8D8F-25298AB37CD8}"/>
                    </a:ext>
                  </a:extLst>
                </p14:cNvPr>
                <p14:cNvContentPartPr/>
                <p14:nvPr/>
              </p14:nvContentPartPr>
              <p14:xfrm>
                <a:off x="1763791" y="4442741"/>
                <a:ext cx="96120" cy="31320"/>
              </p14:xfrm>
            </p:contentPart>
          </mc:Choice>
          <mc:Fallback>
            <p:pic>
              <p:nvPicPr>
                <p:cNvPr id="123" name="Ink 122">
                  <a:extLst>
                    <a:ext uri="{FF2B5EF4-FFF2-40B4-BE49-F238E27FC236}">
                      <a16:creationId xmlns:a16="http://schemas.microsoft.com/office/drawing/2014/main" id="{D8B8204C-6FB8-B7EF-8D8F-25298AB37CD8}"/>
                    </a:ext>
                  </a:extLst>
                </p:cNvPr>
                <p:cNvPicPr/>
                <p:nvPr/>
              </p:nvPicPr>
              <p:blipFill>
                <a:blip r:embed="rId71"/>
                <a:stretch>
                  <a:fillRect/>
                </a:stretch>
              </p:blipFill>
              <p:spPr>
                <a:xfrm>
                  <a:off x="1754791" y="4433741"/>
                  <a:ext cx="1137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4" name="Ink 123">
                  <a:extLst>
                    <a:ext uri="{FF2B5EF4-FFF2-40B4-BE49-F238E27FC236}">
                      <a16:creationId xmlns:a16="http://schemas.microsoft.com/office/drawing/2014/main" id="{EF25F6C9-1108-F5BF-374D-A470677CF438}"/>
                    </a:ext>
                  </a:extLst>
                </p14:cNvPr>
                <p14:cNvContentPartPr/>
                <p14:nvPr/>
              </p14:nvContentPartPr>
              <p14:xfrm>
                <a:off x="1946671" y="4326461"/>
                <a:ext cx="117720" cy="261720"/>
              </p14:xfrm>
            </p:contentPart>
          </mc:Choice>
          <mc:Fallback>
            <p:pic>
              <p:nvPicPr>
                <p:cNvPr id="124" name="Ink 123">
                  <a:extLst>
                    <a:ext uri="{FF2B5EF4-FFF2-40B4-BE49-F238E27FC236}">
                      <a16:creationId xmlns:a16="http://schemas.microsoft.com/office/drawing/2014/main" id="{EF25F6C9-1108-F5BF-374D-A470677CF438}"/>
                    </a:ext>
                  </a:extLst>
                </p:cNvPr>
                <p:cNvPicPr/>
                <p:nvPr/>
              </p:nvPicPr>
              <p:blipFill>
                <a:blip r:embed="rId73"/>
                <a:stretch>
                  <a:fillRect/>
                </a:stretch>
              </p:blipFill>
              <p:spPr>
                <a:xfrm>
                  <a:off x="1938031" y="4317461"/>
                  <a:ext cx="135360" cy="27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126" name="Ink 125">
                <a:extLst>
                  <a:ext uri="{FF2B5EF4-FFF2-40B4-BE49-F238E27FC236}">
                    <a16:creationId xmlns:a16="http://schemas.microsoft.com/office/drawing/2014/main" id="{B86C21D5-5F1E-F135-63F6-F7BDEAE5E3AB}"/>
                  </a:ext>
                </a:extLst>
              </p14:cNvPr>
              <p14:cNvContentPartPr/>
              <p14:nvPr/>
            </p14:nvContentPartPr>
            <p14:xfrm>
              <a:off x="10837231" y="4787621"/>
              <a:ext cx="626400" cy="611280"/>
            </p14:xfrm>
          </p:contentPart>
        </mc:Choice>
        <mc:Fallback>
          <p:pic>
            <p:nvPicPr>
              <p:cNvPr id="126" name="Ink 125">
                <a:extLst>
                  <a:ext uri="{FF2B5EF4-FFF2-40B4-BE49-F238E27FC236}">
                    <a16:creationId xmlns:a16="http://schemas.microsoft.com/office/drawing/2014/main" id="{B86C21D5-5F1E-F135-63F6-F7BDEAE5E3AB}"/>
                  </a:ext>
                </a:extLst>
              </p:cNvPr>
              <p:cNvPicPr/>
              <p:nvPr/>
            </p:nvPicPr>
            <p:blipFill>
              <a:blip r:embed="rId75"/>
              <a:stretch>
                <a:fillRect/>
              </a:stretch>
            </p:blipFill>
            <p:spPr>
              <a:xfrm>
                <a:off x="10828231" y="4778981"/>
                <a:ext cx="64404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8" name="Ink 127">
                <a:extLst>
                  <a:ext uri="{FF2B5EF4-FFF2-40B4-BE49-F238E27FC236}">
                    <a16:creationId xmlns:a16="http://schemas.microsoft.com/office/drawing/2014/main" id="{354DD3B1-F21D-02F5-8EBB-DBA7EA4D99A9}"/>
                  </a:ext>
                </a:extLst>
              </p14:cNvPr>
              <p14:cNvContentPartPr/>
              <p14:nvPr/>
            </p14:nvContentPartPr>
            <p14:xfrm>
              <a:off x="11090311" y="6292421"/>
              <a:ext cx="729000" cy="512280"/>
            </p14:xfrm>
          </p:contentPart>
        </mc:Choice>
        <mc:Fallback>
          <p:pic>
            <p:nvPicPr>
              <p:cNvPr id="128" name="Ink 127">
                <a:extLst>
                  <a:ext uri="{FF2B5EF4-FFF2-40B4-BE49-F238E27FC236}">
                    <a16:creationId xmlns:a16="http://schemas.microsoft.com/office/drawing/2014/main" id="{354DD3B1-F21D-02F5-8EBB-DBA7EA4D99A9}"/>
                  </a:ext>
                </a:extLst>
              </p:cNvPr>
              <p:cNvPicPr/>
              <p:nvPr/>
            </p:nvPicPr>
            <p:blipFill>
              <a:blip r:embed="rId77"/>
              <a:stretch>
                <a:fillRect/>
              </a:stretch>
            </p:blipFill>
            <p:spPr>
              <a:xfrm>
                <a:off x="11081311" y="6283421"/>
                <a:ext cx="746640" cy="529920"/>
              </a:xfrm>
              <a:prstGeom prst="rect">
                <a:avLst/>
              </a:prstGeom>
            </p:spPr>
          </p:pic>
        </mc:Fallback>
      </mc:AlternateContent>
      <p:grpSp>
        <p:nvGrpSpPr>
          <p:cNvPr id="132" name="Group 131">
            <a:extLst>
              <a:ext uri="{FF2B5EF4-FFF2-40B4-BE49-F238E27FC236}">
                <a16:creationId xmlns:a16="http://schemas.microsoft.com/office/drawing/2014/main" id="{AB28F92E-B24C-7CCA-EE1E-561970FC7E70}"/>
              </a:ext>
            </a:extLst>
          </p:cNvPr>
          <p:cNvGrpSpPr/>
          <p:nvPr/>
        </p:nvGrpSpPr>
        <p:grpSpPr>
          <a:xfrm>
            <a:off x="393631" y="3434741"/>
            <a:ext cx="1313280" cy="216720"/>
            <a:chOff x="393631" y="3434741"/>
            <a:chExt cx="1313280" cy="216720"/>
          </a:xfrm>
        </p:grpSpPr>
        <mc:AlternateContent xmlns:mc="http://schemas.openxmlformats.org/markup-compatibility/2006">
          <mc:Choice xmlns:p14="http://schemas.microsoft.com/office/powerpoint/2010/main" Requires="p14">
            <p:contentPart p14:bwMode="auto" r:id="rId78">
              <p14:nvContentPartPr>
                <p14:cNvPr id="93" name="Ink 92">
                  <a:extLst>
                    <a:ext uri="{FF2B5EF4-FFF2-40B4-BE49-F238E27FC236}">
                      <a16:creationId xmlns:a16="http://schemas.microsoft.com/office/drawing/2014/main" id="{7D399ABE-4EE7-3A73-EFBC-6940D112A5C4}"/>
                    </a:ext>
                  </a:extLst>
                </p14:cNvPr>
                <p14:cNvContentPartPr/>
                <p14:nvPr/>
              </p14:nvContentPartPr>
              <p14:xfrm>
                <a:off x="393631" y="3501701"/>
                <a:ext cx="86040" cy="118080"/>
              </p14:xfrm>
            </p:contentPart>
          </mc:Choice>
          <mc:Fallback>
            <p:pic>
              <p:nvPicPr>
                <p:cNvPr id="93" name="Ink 92">
                  <a:extLst>
                    <a:ext uri="{FF2B5EF4-FFF2-40B4-BE49-F238E27FC236}">
                      <a16:creationId xmlns:a16="http://schemas.microsoft.com/office/drawing/2014/main" id="{7D399ABE-4EE7-3A73-EFBC-6940D112A5C4}"/>
                    </a:ext>
                  </a:extLst>
                </p:cNvPr>
                <p:cNvPicPr/>
                <p:nvPr/>
              </p:nvPicPr>
              <p:blipFill>
                <a:blip r:embed="rId79"/>
                <a:stretch>
                  <a:fillRect/>
                </a:stretch>
              </p:blipFill>
              <p:spPr>
                <a:xfrm>
                  <a:off x="384631" y="3493061"/>
                  <a:ext cx="1036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4" name="Ink 93">
                  <a:extLst>
                    <a:ext uri="{FF2B5EF4-FFF2-40B4-BE49-F238E27FC236}">
                      <a16:creationId xmlns:a16="http://schemas.microsoft.com/office/drawing/2014/main" id="{F16C11C1-8E5D-D6F5-213A-E2A6CDE9D5FD}"/>
                    </a:ext>
                  </a:extLst>
                </p14:cNvPr>
                <p14:cNvContentPartPr/>
                <p14:nvPr/>
              </p14:nvContentPartPr>
              <p14:xfrm>
                <a:off x="558151" y="3469301"/>
                <a:ext cx="96840" cy="156960"/>
              </p14:xfrm>
            </p:contentPart>
          </mc:Choice>
          <mc:Fallback>
            <p:pic>
              <p:nvPicPr>
                <p:cNvPr id="94" name="Ink 93">
                  <a:extLst>
                    <a:ext uri="{FF2B5EF4-FFF2-40B4-BE49-F238E27FC236}">
                      <a16:creationId xmlns:a16="http://schemas.microsoft.com/office/drawing/2014/main" id="{F16C11C1-8E5D-D6F5-213A-E2A6CDE9D5FD}"/>
                    </a:ext>
                  </a:extLst>
                </p:cNvPr>
                <p:cNvPicPr/>
                <p:nvPr/>
              </p:nvPicPr>
              <p:blipFill>
                <a:blip r:embed="rId81"/>
                <a:stretch>
                  <a:fillRect/>
                </a:stretch>
              </p:blipFill>
              <p:spPr>
                <a:xfrm>
                  <a:off x="549151" y="3460301"/>
                  <a:ext cx="114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5" name="Ink 94">
                  <a:extLst>
                    <a:ext uri="{FF2B5EF4-FFF2-40B4-BE49-F238E27FC236}">
                      <a16:creationId xmlns:a16="http://schemas.microsoft.com/office/drawing/2014/main" id="{258D3310-DB58-9C0F-1A60-168DE7046625}"/>
                    </a:ext>
                  </a:extLst>
                </p14:cNvPr>
                <p14:cNvContentPartPr/>
                <p14:nvPr/>
              </p14:nvContentPartPr>
              <p14:xfrm>
                <a:off x="698191" y="3511061"/>
                <a:ext cx="82440" cy="128520"/>
              </p14:xfrm>
            </p:contentPart>
          </mc:Choice>
          <mc:Fallback>
            <p:pic>
              <p:nvPicPr>
                <p:cNvPr id="95" name="Ink 94">
                  <a:extLst>
                    <a:ext uri="{FF2B5EF4-FFF2-40B4-BE49-F238E27FC236}">
                      <a16:creationId xmlns:a16="http://schemas.microsoft.com/office/drawing/2014/main" id="{258D3310-DB58-9C0F-1A60-168DE7046625}"/>
                    </a:ext>
                  </a:extLst>
                </p:cNvPr>
                <p:cNvPicPr/>
                <p:nvPr/>
              </p:nvPicPr>
              <p:blipFill>
                <a:blip r:embed="rId83"/>
                <a:stretch>
                  <a:fillRect/>
                </a:stretch>
              </p:blipFill>
              <p:spPr>
                <a:xfrm>
                  <a:off x="689191" y="3502421"/>
                  <a:ext cx="1000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6" name="Ink 95">
                  <a:extLst>
                    <a:ext uri="{FF2B5EF4-FFF2-40B4-BE49-F238E27FC236}">
                      <a16:creationId xmlns:a16="http://schemas.microsoft.com/office/drawing/2014/main" id="{2F2E1246-98DC-D107-F1E5-B0198D4A6952}"/>
                    </a:ext>
                  </a:extLst>
                </p14:cNvPr>
                <p14:cNvContentPartPr/>
                <p14:nvPr/>
              </p14:nvContentPartPr>
              <p14:xfrm>
                <a:off x="879631" y="3608261"/>
                <a:ext cx="25200" cy="36720"/>
              </p14:xfrm>
            </p:contentPart>
          </mc:Choice>
          <mc:Fallback>
            <p:pic>
              <p:nvPicPr>
                <p:cNvPr id="96" name="Ink 95">
                  <a:extLst>
                    <a:ext uri="{FF2B5EF4-FFF2-40B4-BE49-F238E27FC236}">
                      <a16:creationId xmlns:a16="http://schemas.microsoft.com/office/drawing/2014/main" id="{2F2E1246-98DC-D107-F1E5-B0198D4A6952}"/>
                    </a:ext>
                  </a:extLst>
                </p:cNvPr>
                <p:cNvPicPr/>
                <p:nvPr/>
              </p:nvPicPr>
              <p:blipFill>
                <a:blip r:embed="rId85"/>
                <a:stretch>
                  <a:fillRect/>
                </a:stretch>
              </p:blipFill>
              <p:spPr>
                <a:xfrm>
                  <a:off x="870631" y="3599261"/>
                  <a:ext cx="42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7" name="Ink 96">
                  <a:extLst>
                    <a:ext uri="{FF2B5EF4-FFF2-40B4-BE49-F238E27FC236}">
                      <a16:creationId xmlns:a16="http://schemas.microsoft.com/office/drawing/2014/main" id="{BEA0F3D7-EADC-B2BC-9675-5383D03DFBEB}"/>
                    </a:ext>
                  </a:extLst>
                </p14:cNvPr>
                <p14:cNvContentPartPr/>
                <p14:nvPr/>
              </p14:nvContentPartPr>
              <p14:xfrm>
                <a:off x="1001671" y="3492341"/>
                <a:ext cx="121680" cy="95040"/>
              </p14:xfrm>
            </p:contentPart>
          </mc:Choice>
          <mc:Fallback>
            <p:pic>
              <p:nvPicPr>
                <p:cNvPr id="97" name="Ink 96">
                  <a:extLst>
                    <a:ext uri="{FF2B5EF4-FFF2-40B4-BE49-F238E27FC236}">
                      <a16:creationId xmlns:a16="http://schemas.microsoft.com/office/drawing/2014/main" id="{BEA0F3D7-EADC-B2BC-9675-5383D03DFBEB}"/>
                    </a:ext>
                  </a:extLst>
                </p:cNvPr>
                <p:cNvPicPr/>
                <p:nvPr/>
              </p:nvPicPr>
              <p:blipFill>
                <a:blip r:embed="rId87"/>
                <a:stretch>
                  <a:fillRect/>
                </a:stretch>
              </p:blipFill>
              <p:spPr>
                <a:xfrm>
                  <a:off x="992671" y="3483341"/>
                  <a:ext cx="139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8" name="Ink 97">
                  <a:extLst>
                    <a:ext uri="{FF2B5EF4-FFF2-40B4-BE49-F238E27FC236}">
                      <a16:creationId xmlns:a16="http://schemas.microsoft.com/office/drawing/2014/main" id="{F8C41979-EAEE-C52F-8C03-55790BCB4325}"/>
                    </a:ext>
                  </a:extLst>
                </p14:cNvPr>
                <p14:cNvContentPartPr/>
                <p14:nvPr/>
              </p14:nvContentPartPr>
              <p14:xfrm>
                <a:off x="1159351" y="3477221"/>
                <a:ext cx="159840" cy="87120"/>
              </p14:xfrm>
            </p:contentPart>
          </mc:Choice>
          <mc:Fallback>
            <p:pic>
              <p:nvPicPr>
                <p:cNvPr id="98" name="Ink 97">
                  <a:extLst>
                    <a:ext uri="{FF2B5EF4-FFF2-40B4-BE49-F238E27FC236}">
                      <a16:creationId xmlns:a16="http://schemas.microsoft.com/office/drawing/2014/main" id="{F8C41979-EAEE-C52F-8C03-55790BCB4325}"/>
                    </a:ext>
                  </a:extLst>
                </p:cNvPr>
                <p:cNvPicPr/>
                <p:nvPr/>
              </p:nvPicPr>
              <p:blipFill>
                <a:blip r:embed="rId89"/>
                <a:stretch>
                  <a:fillRect/>
                </a:stretch>
              </p:blipFill>
              <p:spPr>
                <a:xfrm>
                  <a:off x="1150351" y="3468581"/>
                  <a:ext cx="1774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9" name="Ink 98">
                  <a:extLst>
                    <a:ext uri="{FF2B5EF4-FFF2-40B4-BE49-F238E27FC236}">
                      <a16:creationId xmlns:a16="http://schemas.microsoft.com/office/drawing/2014/main" id="{6D4BA456-1340-FA90-CBC8-ADDA09D7BB17}"/>
                    </a:ext>
                  </a:extLst>
                </p14:cNvPr>
                <p14:cNvContentPartPr/>
                <p14:nvPr/>
              </p14:nvContentPartPr>
              <p14:xfrm>
                <a:off x="1357711" y="3434741"/>
                <a:ext cx="122760" cy="110160"/>
              </p14:xfrm>
            </p:contentPart>
          </mc:Choice>
          <mc:Fallback>
            <p:pic>
              <p:nvPicPr>
                <p:cNvPr id="99" name="Ink 98">
                  <a:extLst>
                    <a:ext uri="{FF2B5EF4-FFF2-40B4-BE49-F238E27FC236}">
                      <a16:creationId xmlns:a16="http://schemas.microsoft.com/office/drawing/2014/main" id="{6D4BA456-1340-FA90-CBC8-ADDA09D7BB17}"/>
                    </a:ext>
                  </a:extLst>
                </p:cNvPr>
                <p:cNvPicPr/>
                <p:nvPr/>
              </p:nvPicPr>
              <p:blipFill>
                <a:blip r:embed="rId91"/>
                <a:stretch>
                  <a:fillRect/>
                </a:stretch>
              </p:blipFill>
              <p:spPr>
                <a:xfrm>
                  <a:off x="1348711" y="3425741"/>
                  <a:ext cx="1404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0" name="Ink 99">
                  <a:extLst>
                    <a:ext uri="{FF2B5EF4-FFF2-40B4-BE49-F238E27FC236}">
                      <a16:creationId xmlns:a16="http://schemas.microsoft.com/office/drawing/2014/main" id="{5BCC8F4F-3035-147B-3FC7-695FF3AB21FD}"/>
                    </a:ext>
                  </a:extLst>
                </p14:cNvPr>
                <p14:cNvContentPartPr/>
                <p14:nvPr/>
              </p14:nvContentPartPr>
              <p14:xfrm>
                <a:off x="1572991" y="3440861"/>
                <a:ext cx="133920" cy="151560"/>
              </p14:xfrm>
            </p:contentPart>
          </mc:Choice>
          <mc:Fallback>
            <p:pic>
              <p:nvPicPr>
                <p:cNvPr id="100" name="Ink 99">
                  <a:extLst>
                    <a:ext uri="{FF2B5EF4-FFF2-40B4-BE49-F238E27FC236}">
                      <a16:creationId xmlns:a16="http://schemas.microsoft.com/office/drawing/2014/main" id="{5BCC8F4F-3035-147B-3FC7-695FF3AB21FD}"/>
                    </a:ext>
                  </a:extLst>
                </p:cNvPr>
                <p:cNvPicPr/>
                <p:nvPr/>
              </p:nvPicPr>
              <p:blipFill>
                <a:blip r:embed="rId93"/>
                <a:stretch>
                  <a:fillRect/>
                </a:stretch>
              </p:blipFill>
              <p:spPr>
                <a:xfrm>
                  <a:off x="1564351" y="3432221"/>
                  <a:ext cx="151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30" name="Ink 129">
                  <a:extLst>
                    <a:ext uri="{FF2B5EF4-FFF2-40B4-BE49-F238E27FC236}">
                      <a16:creationId xmlns:a16="http://schemas.microsoft.com/office/drawing/2014/main" id="{B852056A-6C87-87F8-E4C5-C5356DD376C2}"/>
                    </a:ext>
                  </a:extLst>
                </p14:cNvPr>
                <p14:cNvContentPartPr/>
                <p14:nvPr/>
              </p14:nvContentPartPr>
              <p14:xfrm>
                <a:off x="1524031" y="3520061"/>
                <a:ext cx="360" cy="2160"/>
              </p14:xfrm>
            </p:contentPart>
          </mc:Choice>
          <mc:Fallback>
            <p:pic>
              <p:nvPicPr>
                <p:cNvPr id="130" name="Ink 129">
                  <a:extLst>
                    <a:ext uri="{FF2B5EF4-FFF2-40B4-BE49-F238E27FC236}">
                      <a16:creationId xmlns:a16="http://schemas.microsoft.com/office/drawing/2014/main" id="{B852056A-6C87-87F8-E4C5-C5356DD376C2}"/>
                    </a:ext>
                  </a:extLst>
                </p:cNvPr>
                <p:cNvPicPr/>
                <p:nvPr/>
              </p:nvPicPr>
              <p:blipFill>
                <a:blip r:embed="rId95"/>
                <a:stretch>
                  <a:fillRect/>
                </a:stretch>
              </p:blipFill>
              <p:spPr>
                <a:xfrm>
                  <a:off x="1515031" y="3511061"/>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31" name="Ink 130">
                  <a:extLst>
                    <a:ext uri="{FF2B5EF4-FFF2-40B4-BE49-F238E27FC236}">
                      <a16:creationId xmlns:a16="http://schemas.microsoft.com/office/drawing/2014/main" id="{F325EB3B-528D-A66B-6ABE-EBD0E6291E52}"/>
                    </a:ext>
                  </a:extLst>
                </p14:cNvPr>
                <p14:cNvContentPartPr/>
                <p14:nvPr/>
              </p14:nvContentPartPr>
              <p14:xfrm>
                <a:off x="1582711" y="3515741"/>
                <a:ext cx="21960" cy="135720"/>
              </p14:xfrm>
            </p:contentPart>
          </mc:Choice>
          <mc:Fallback>
            <p:pic>
              <p:nvPicPr>
                <p:cNvPr id="131" name="Ink 130">
                  <a:extLst>
                    <a:ext uri="{FF2B5EF4-FFF2-40B4-BE49-F238E27FC236}">
                      <a16:creationId xmlns:a16="http://schemas.microsoft.com/office/drawing/2014/main" id="{F325EB3B-528D-A66B-6ABE-EBD0E6291E52}"/>
                    </a:ext>
                  </a:extLst>
                </p:cNvPr>
                <p:cNvPicPr/>
                <p:nvPr/>
              </p:nvPicPr>
              <p:blipFill>
                <a:blip r:embed="rId97"/>
                <a:stretch>
                  <a:fillRect/>
                </a:stretch>
              </p:blipFill>
              <p:spPr>
                <a:xfrm>
                  <a:off x="1573711" y="3507101"/>
                  <a:ext cx="39600" cy="153360"/>
                </a:xfrm>
                <a:prstGeom prst="rect">
                  <a:avLst/>
                </a:prstGeom>
              </p:spPr>
            </p:pic>
          </mc:Fallback>
        </mc:AlternateContent>
      </p:grpSp>
      <p:grpSp>
        <p:nvGrpSpPr>
          <p:cNvPr id="139" name="Group 138">
            <a:extLst>
              <a:ext uri="{FF2B5EF4-FFF2-40B4-BE49-F238E27FC236}">
                <a16:creationId xmlns:a16="http://schemas.microsoft.com/office/drawing/2014/main" id="{FB2D2ACC-E81E-5169-86A3-462CD387AAF5}"/>
              </a:ext>
            </a:extLst>
          </p:cNvPr>
          <p:cNvGrpSpPr/>
          <p:nvPr/>
        </p:nvGrpSpPr>
        <p:grpSpPr>
          <a:xfrm>
            <a:off x="402271" y="4808141"/>
            <a:ext cx="949320" cy="312480"/>
            <a:chOff x="402271" y="4808141"/>
            <a:chExt cx="949320" cy="312480"/>
          </a:xfrm>
        </p:grpSpPr>
        <mc:AlternateContent xmlns:mc="http://schemas.openxmlformats.org/markup-compatibility/2006">
          <mc:Choice xmlns:p14="http://schemas.microsoft.com/office/powerpoint/2010/main" Requires="p14">
            <p:contentPart p14:bwMode="auto" r:id="rId98">
              <p14:nvContentPartPr>
                <p14:cNvPr id="133" name="Ink 132">
                  <a:extLst>
                    <a:ext uri="{FF2B5EF4-FFF2-40B4-BE49-F238E27FC236}">
                      <a16:creationId xmlns:a16="http://schemas.microsoft.com/office/drawing/2014/main" id="{43111314-68FF-20BE-3F7F-27799A127132}"/>
                    </a:ext>
                  </a:extLst>
                </p14:cNvPr>
                <p14:cNvContentPartPr/>
                <p14:nvPr/>
              </p14:nvContentPartPr>
              <p14:xfrm>
                <a:off x="402271" y="4842701"/>
                <a:ext cx="79920" cy="277920"/>
              </p14:xfrm>
            </p:contentPart>
          </mc:Choice>
          <mc:Fallback>
            <p:pic>
              <p:nvPicPr>
                <p:cNvPr id="133" name="Ink 132">
                  <a:extLst>
                    <a:ext uri="{FF2B5EF4-FFF2-40B4-BE49-F238E27FC236}">
                      <a16:creationId xmlns:a16="http://schemas.microsoft.com/office/drawing/2014/main" id="{43111314-68FF-20BE-3F7F-27799A127132}"/>
                    </a:ext>
                  </a:extLst>
                </p:cNvPr>
                <p:cNvPicPr/>
                <p:nvPr/>
              </p:nvPicPr>
              <p:blipFill>
                <a:blip r:embed="rId99"/>
                <a:stretch>
                  <a:fillRect/>
                </a:stretch>
              </p:blipFill>
              <p:spPr>
                <a:xfrm>
                  <a:off x="393631" y="4833701"/>
                  <a:ext cx="975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4" name="Ink 133">
                  <a:extLst>
                    <a:ext uri="{FF2B5EF4-FFF2-40B4-BE49-F238E27FC236}">
                      <a16:creationId xmlns:a16="http://schemas.microsoft.com/office/drawing/2014/main" id="{0C2F30AA-010E-4E9C-B1D7-CA40B3051DCF}"/>
                    </a:ext>
                  </a:extLst>
                </p14:cNvPr>
                <p14:cNvContentPartPr/>
                <p14:nvPr/>
              </p14:nvContentPartPr>
              <p14:xfrm>
                <a:off x="521071" y="4838741"/>
                <a:ext cx="187920" cy="233640"/>
              </p14:xfrm>
            </p:contentPart>
          </mc:Choice>
          <mc:Fallback>
            <p:pic>
              <p:nvPicPr>
                <p:cNvPr id="134" name="Ink 133">
                  <a:extLst>
                    <a:ext uri="{FF2B5EF4-FFF2-40B4-BE49-F238E27FC236}">
                      <a16:creationId xmlns:a16="http://schemas.microsoft.com/office/drawing/2014/main" id="{0C2F30AA-010E-4E9C-B1D7-CA40B3051DCF}"/>
                    </a:ext>
                  </a:extLst>
                </p:cNvPr>
                <p:cNvPicPr/>
                <p:nvPr/>
              </p:nvPicPr>
              <p:blipFill>
                <a:blip r:embed="rId101"/>
                <a:stretch>
                  <a:fillRect/>
                </a:stretch>
              </p:blipFill>
              <p:spPr>
                <a:xfrm>
                  <a:off x="512431" y="4829741"/>
                  <a:ext cx="2055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5" name="Ink 134">
                  <a:extLst>
                    <a:ext uri="{FF2B5EF4-FFF2-40B4-BE49-F238E27FC236}">
                      <a16:creationId xmlns:a16="http://schemas.microsoft.com/office/drawing/2014/main" id="{590E892F-6430-0DD1-25EA-7A9B14107D45}"/>
                    </a:ext>
                  </a:extLst>
                </p14:cNvPr>
                <p14:cNvContentPartPr/>
                <p14:nvPr/>
              </p14:nvContentPartPr>
              <p14:xfrm>
                <a:off x="548071" y="4984541"/>
                <a:ext cx="142560" cy="10440"/>
              </p14:xfrm>
            </p:contentPart>
          </mc:Choice>
          <mc:Fallback>
            <p:pic>
              <p:nvPicPr>
                <p:cNvPr id="135" name="Ink 134">
                  <a:extLst>
                    <a:ext uri="{FF2B5EF4-FFF2-40B4-BE49-F238E27FC236}">
                      <a16:creationId xmlns:a16="http://schemas.microsoft.com/office/drawing/2014/main" id="{590E892F-6430-0DD1-25EA-7A9B14107D45}"/>
                    </a:ext>
                  </a:extLst>
                </p:cNvPr>
                <p:cNvPicPr/>
                <p:nvPr/>
              </p:nvPicPr>
              <p:blipFill>
                <a:blip r:embed="rId103"/>
                <a:stretch>
                  <a:fillRect/>
                </a:stretch>
              </p:blipFill>
              <p:spPr>
                <a:xfrm>
                  <a:off x="539431" y="4975901"/>
                  <a:ext cx="1602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36" name="Ink 135">
                  <a:extLst>
                    <a:ext uri="{FF2B5EF4-FFF2-40B4-BE49-F238E27FC236}">
                      <a16:creationId xmlns:a16="http://schemas.microsoft.com/office/drawing/2014/main" id="{9EA9DF35-52D1-EF2B-0DCE-758D01970A97}"/>
                    </a:ext>
                  </a:extLst>
                </p14:cNvPr>
                <p14:cNvContentPartPr/>
                <p14:nvPr/>
              </p14:nvContentPartPr>
              <p14:xfrm>
                <a:off x="790351" y="4952141"/>
                <a:ext cx="149400" cy="121320"/>
              </p14:xfrm>
            </p:contentPart>
          </mc:Choice>
          <mc:Fallback>
            <p:pic>
              <p:nvPicPr>
                <p:cNvPr id="136" name="Ink 135">
                  <a:extLst>
                    <a:ext uri="{FF2B5EF4-FFF2-40B4-BE49-F238E27FC236}">
                      <a16:creationId xmlns:a16="http://schemas.microsoft.com/office/drawing/2014/main" id="{9EA9DF35-52D1-EF2B-0DCE-758D01970A97}"/>
                    </a:ext>
                  </a:extLst>
                </p:cNvPr>
                <p:cNvPicPr/>
                <p:nvPr/>
              </p:nvPicPr>
              <p:blipFill>
                <a:blip r:embed="rId105"/>
                <a:stretch>
                  <a:fillRect/>
                </a:stretch>
              </p:blipFill>
              <p:spPr>
                <a:xfrm>
                  <a:off x="781351" y="4943501"/>
                  <a:ext cx="167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37" name="Ink 136">
                  <a:extLst>
                    <a:ext uri="{FF2B5EF4-FFF2-40B4-BE49-F238E27FC236}">
                      <a16:creationId xmlns:a16="http://schemas.microsoft.com/office/drawing/2014/main" id="{0BF39C21-8B05-2E45-910B-A69AB20F8869}"/>
                    </a:ext>
                  </a:extLst>
                </p14:cNvPr>
                <p14:cNvContentPartPr/>
                <p14:nvPr/>
              </p14:nvContentPartPr>
              <p14:xfrm>
                <a:off x="1011751" y="4859621"/>
                <a:ext cx="200160" cy="172440"/>
              </p14:xfrm>
            </p:contentPart>
          </mc:Choice>
          <mc:Fallback>
            <p:pic>
              <p:nvPicPr>
                <p:cNvPr id="137" name="Ink 136">
                  <a:extLst>
                    <a:ext uri="{FF2B5EF4-FFF2-40B4-BE49-F238E27FC236}">
                      <a16:creationId xmlns:a16="http://schemas.microsoft.com/office/drawing/2014/main" id="{0BF39C21-8B05-2E45-910B-A69AB20F8869}"/>
                    </a:ext>
                  </a:extLst>
                </p:cNvPr>
                <p:cNvPicPr/>
                <p:nvPr/>
              </p:nvPicPr>
              <p:blipFill>
                <a:blip r:embed="rId107"/>
                <a:stretch>
                  <a:fillRect/>
                </a:stretch>
              </p:blipFill>
              <p:spPr>
                <a:xfrm>
                  <a:off x="1002751" y="4850981"/>
                  <a:ext cx="2178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38" name="Ink 137">
                  <a:extLst>
                    <a:ext uri="{FF2B5EF4-FFF2-40B4-BE49-F238E27FC236}">
                      <a16:creationId xmlns:a16="http://schemas.microsoft.com/office/drawing/2014/main" id="{02278600-2A26-1F09-68A4-89A643B834FD}"/>
                    </a:ext>
                  </a:extLst>
                </p14:cNvPr>
                <p14:cNvContentPartPr/>
                <p14:nvPr/>
              </p14:nvContentPartPr>
              <p14:xfrm>
                <a:off x="1170151" y="4808141"/>
                <a:ext cx="181440" cy="284760"/>
              </p14:xfrm>
            </p:contentPart>
          </mc:Choice>
          <mc:Fallback>
            <p:pic>
              <p:nvPicPr>
                <p:cNvPr id="138" name="Ink 137">
                  <a:extLst>
                    <a:ext uri="{FF2B5EF4-FFF2-40B4-BE49-F238E27FC236}">
                      <a16:creationId xmlns:a16="http://schemas.microsoft.com/office/drawing/2014/main" id="{02278600-2A26-1F09-68A4-89A643B834FD}"/>
                    </a:ext>
                  </a:extLst>
                </p:cNvPr>
                <p:cNvPicPr/>
                <p:nvPr/>
              </p:nvPicPr>
              <p:blipFill>
                <a:blip r:embed="rId109"/>
                <a:stretch>
                  <a:fillRect/>
                </a:stretch>
              </p:blipFill>
              <p:spPr>
                <a:xfrm>
                  <a:off x="1161151" y="4799141"/>
                  <a:ext cx="199080" cy="302400"/>
                </a:xfrm>
                <a:prstGeom prst="rect">
                  <a:avLst/>
                </a:prstGeom>
              </p:spPr>
            </p:pic>
          </mc:Fallback>
        </mc:AlternateContent>
      </p:grpSp>
      <p:grpSp>
        <p:nvGrpSpPr>
          <p:cNvPr id="143" name="Group 142">
            <a:extLst>
              <a:ext uri="{FF2B5EF4-FFF2-40B4-BE49-F238E27FC236}">
                <a16:creationId xmlns:a16="http://schemas.microsoft.com/office/drawing/2014/main" id="{83DC0B44-B7C2-96A6-E4F8-82D4D1BB35E3}"/>
              </a:ext>
            </a:extLst>
          </p:cNvPr>
          <p:cNvGrpSpPr/>
          <p:nvPr/>
        </p:nvGrpSpPr>
        <p:grpSpPr>
          <a:xfrm>
            <a:off x="559951" y="588221"/>
            <a:ext cx="3935880" cy="1911960"/>
            <a:chOff x="559951" y="588221"/>
            <a:chExt cx="3935880" cy="1911960"/>
          </a:xfrm>
        </p:grpSpPr>
        <mc:AlternateContent xmlns:mc="http://schemas.openxmlformats.org/markup-compatibility/2006">
          <mc:Choice xmlns:p14="http://schemas.microsoft.com/office/powerpoint/2010/main" Requires="p14">
            <p:contentPart p14:bwMode="auto" r:id="rId110">
              <p14:nvContentPartPr>
                <p14:cNvPr id="3" name="Ink 2">
                  <a:extLst>
                    <a:ext uri="{FF2B5EF4-FFF2-40B4-BE49-F238E27FC236}">
                      <a16:creationId xmlns:a16="http://schemas.microsoft.com/office/drawing/2014/main" id="{85FC4485-DA00-F1DA-7C83-8A893058F17A}"/>
                    </a:ext>
                  </a:extLst>
                </p14:cNvPr>
                <p14:cNvContentPartPr/>
                <p14:nvPr/>
              </p14:nvContentPartPr>
              <p14:xfrm>
                <a:off x="2365351" y="876581"/>
                <a:ext cx="317880" cy="254520"/>
              </p14:xfrm>
            </p:contentPart>
          </mc:Choice>
          <mc:Fallback>
            <p:pic>
              <p:nvPicPr>
                <p:cNvPr id="3" name="Ink 2">
                  <a:extLst>
                    <a:ext uri="{FF2B5EF4-FFF2-40B4-BE49-F238E27FC236}">
                      <a16:creationId xmlns:a16="http://schemas.microsoft.com/office/drawing/2014/main" id="{85FC4485-DA00-F1DA-7C83-8A893058F17A}"/>
                    </a:ext>
                  </a:extLst>
                </p:cNvPr>
                <p:cNvPicPr/>
                <p:nvPr/>
              </p:nvPicPr>
              <p:blipFill>
                <a:blip r:embed="rId111"/>
                <a:stretch>
                  <a:fillRect/>
                </a:stretch>
              </p:blipFill>
              <p:spPr>
                <a:xfrm>
                  <a:off x="2356711" y="867581"/>
                  <a:ext cx="3355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 name="Ink 3">
                  <a:extLst>
                    <a:ext uri="{FF2B5EF4-FFF2-40B4-BE49-F238E27FC236}">
                      <a16:creationId xmlns:a16="http://schemas.microsoft.com/office/drawing/2014/main" id="{3204C5CD-27AF-2E04-1D8C-FC7059D5DE6F}"/>
                    </a:ext>
                  </a:extLst>
                </p14:cNvPr>
                <p14:cNvContentPartPr/>
                <p14:nvPr/>
              </p14:nvContentPartPr>
              <p14:xfrm>
                <a:off x="2730391" y="883421"/>
                <a:ext cx="218520" cy="226080"/>
              </p14:xfrm>
            </p:contentPart>
          </mc:Choice>
          <mc:Fallback>
            <p:pic>
              <p:nvPicPr>
                <p:cNvPr id="4" name="Ink 3">
                  <a:extLst>
                    <a:ext uri="{FF2B5EF4-FFF2-40B4-BE49-F238E27FC236}">
                      <a16:creationId xmlns:a16="http://schemas.microsoft.com/office/drawing/2014/main" id="{3204C5CD-27AF-2E04-1D8C-FC7059D5DE6F}"/>
                    </a:ext>
                  </a:extLst>
                </p:cNvPr>
                <p:cNvPicPr/>
                <p:nvPr/>
              </p:nvPicPr>
              <p:blipFill>
                <a:blip r:embed="rId113"/>
                <a:stretch>
                  <a:fillRect/>
                </a:stretch>
              </p:blipFill>
              <p:spPr>
                <a:xfrm>
                  <a:off x="2721391" y="874781"/>
                  <a:ext cx="2361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 name="Ink 4">
                  <a:extLst>
                    <a:ext uri="{FF2B5EF4-FFF2-40B4-BE49-F238E27FC236}">
                      <a16:creationId xmlns:a16="http://schemas.microsoft.com/office/drawing/2014/main" id="{8CC622D5-7DEB-DF72-6D5A-CF2D2648F9F7}"/>
                    </a:ext>
                  </a:extLst>
                </p14:cNvPr>
                <p14:cNvContentPartPr/>
                <p14:nvPr/>
              </p14:nvContentPartPr>
              <p14:xfrm>
                <a:off x="2782231" y="964781"/>
                <a:ext cx="137160" cy="28440"/>
              </p14:xfrm>
            </p:contentPart>
          </mc:Choice>
          <mc:Fallback>
            <p:pic>
              <p:nvPicPr>
                <p:cNvPr id="5" name="Ink 4">
                  <a:extLst>
                    <a:ext uri="{FF2B5EF4-FFF2-40B4-BE49-F238E27FC236}">
                      <a16:creationId xmlns:a16="http://schemas.microsoft.com/office/drawing/2014/main" id="{8CC622D5-7DEB-DF72-6D5A-CF2D2648F9F7}"/>
                    </a:ext>
                  </a:extLst>
                </p:cNvPr>
                <p:cNvPicPr/>
                <p:nvPr/>
              </p:nvPicPr>
              <p:blipFill>
                <a:blip r:embed="rId115"/>
                <a:stretch>
                  <a:fillRect/>
                </a:stretch>
              </p:blipFill>
              <p:spPr>
                <a:xfrm>
                  <a:off x="2773591" y="956141"/>
                  <a:ext cx="1548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 name="Ink 5">
                  <a:extLst>
                    <a:ext uri="{FF2B5EF4-FFF2-40B4-BE49-F238E27FC236}">
                      <a16:creationId xmlns:a16="http://schemas.microsoft.com/office/drawing/2014/main" id="{79249612-C52D-FE85-49F9-0B9725402541}"/>
                    </a:ext>
                  </a:extLst>
                </p14:cNvPr>
                <p14:cNvContentPartPr/>
                <p14:nvPr/>
              </p14:nvContentPartPr>
              <p14:xfrm>
                <a:off x="3060151" y="871181"/>
                <a:ext cx="163080" cy="253440"/>
              </p14:xfrm>
            </p:contentPart>
          </mc:Choice>
          <mc:Fallback>
            <p:pic>
              <p:nvPicPr>
                <p:cNvPr id="6" name="Ink 5">
                  <a:extLst>
                    <a:ext uri="{FF2B5EF4-FFF2-40B4-BE49-F238E27FC236}">
                      <a16:creationId xmlns:a16="http://schemas.microsoft.com/office/drawing/2014/main" id="{79249612-C52D-FE85-49F9-0B9725402541}"/>
                    </a:ext>
                  </a:extLst>
                </p:cNvPr>
                <p:cNvPicPr/>
                <p:nvPr/>
              </p:nvPicPr>
              <p:blipFill>
                <a:blip r:embed="rId117"/>
                <a:stretch>
                  <a:fillRect/>
                </a:stretch>
              </p:blipFill>
              <p:spPr>
                <a:xfrm>
                  <a:off x="3051511" y="862541"/>
                  <a:ext cx="180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 name="Ink 6">
                  <a:extLst>
                    <a:ext uri="{FF2B5EF4-FFF2-40B4-BE49-F238E27FC236}">
                      <a16:creationId xmlns:a16="http://schemas.microsoft.com/office/drawing/2014/main" id="{1A393597-DB6E-95BE-0A87-2DEC870E0020}"/>
                    </a:ext>
                  </a:extLst>
                </p14:cNvPr>
                <p14:cNvContentPartPr/>
                <p14:nvPr/>
              </p14:nvContentPartPr>
              <p14:xfrm>
                <a:off x="3411871" y="898901"/>
                <a:ext cx="166320" cy="221040"/>
              </p14:xfrm>
            </p:contentPart>
          </mc:Choice>
          <mc:Fallback>
            <p:pic>
              <p:nvPicPr>
                <p:cNvPr id="7" name="Ink 6">
                  <a:extLst>
                    <a:ext uri="{FF2B5EF4-FFF2-40B4-BE49-F238E27FC236}">
                      <a16:creationId xmlns:a16="http://schemas.microsoft.com/office/drawing/2014/main" id="{1A393597-DB6E-95BE-0A87-2DEC870E0020}"/>
                    </a:ext>
                  </a:extLst>
                </p:cNvPr>
                <p:cNvPicPr/>
                <p:nvPr/>
              </p:nvPicPr>
              <p:blipFill>
                <a:blip r:embed="rId119"/>
                <a:stretch>
                  <a:fillRect/>
                </a:stretch>
              </p:blipFill>
              <p:spPr>
                <a:xfrm>
                  <a:off x="3402871" y="890261"/>
                  <a:ext cx="1839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 name="Ink 7">
                  <a:extLst>
                    <a:ext uri="{FF2B5EF4-FFF2-40B4-BE49-F238E27FC236}">
                      <a16:creationId xmlns:a16="http://schemas.microsoft.com/office/drawing/2014/main" id="{D7715918-6088-9819-566D-67E8703B2964}"/>
                    </a:ext>
                  </a:extLst>
                </p14:cNvPr>
                <p14:cNvContentPartPr/>
                <p14:nvPr/>
              </p14:nvContentPartPr>
              <p14:xfrm>
                <a:off x="3686911" y="894581"/>
                <a:ext cx="40680" cy="226440"/>
              </p14:xfrm>
            </p:contentPart>
          </mc:Choice>
          <mc:Fallback>
            <p:pic>
              <p:nvPicPr>
                <p:cNvPr id="8" name="Ink 7">
                  <a:extLst>
                    <a:ext uri="{FF2B5EF4-FFF2-40B4-BE49-F238E27FC236}">
                      <a16:creationId xmlns:a16="http://schemas.microsoft.com/office/drawing/2014/main" id="{D7715918-6088-9819-566D-67E8703B2964}"/>
                    </a:ext>
                  </a:extLst>
                </p:cNvPr>
                <p:cNvPicPr/>
                <p:nvPr/>
              </p:nvPicPr>
              <p:blipFill>
                <a:blip r:embed="rId121"/>
                <a:stretch>
                  <a:fillRect/>
                </a:stretch>
              </p:blipFill>
              <p:spPr>
                <a:xfrm>
                  <a:off x="3677911" y="885581"/>
                  <a:ext cx="583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 name="Ink 8">
                  <a:extLst>
                    <a:ext uri="{FF2B5EF4-FFF2-40B4-BE49-F238E27FC236}">
                      <a16:creationId xmlns:a16="http://schemas.microsoft.com/office/drawing/2014/main" id="{5230952D-1B58-F9C7-7C79-B8D0D37C362F}"/>
                    </a:ext>
                  </a:extLst>
                </p14:cNvPr>
                <p14:cNvContentPartPr/>
                <p14:nvPr/>
              </p14:nvContentPartPr>
              <p14:xfrm>
                <a:off x="3832351" y="892781"/>
                <a:ext cx="140040" cy="217800"/>
              </p14:xfrm>
            </p:contentPart>
          </mc:Choice>
          <mc:Fallback>
            <p:pic>
              <p:nvPicPr>
                <p:cNvPr id="9" name="Ink 8">
                  <a:extLst>
                    <a:ext uri="{FF2B5EF4-FFF2-40B4-BE49-F238E27FC236}">
                      <a16:creationId xmlns:a16="http://schemas.microsoft.com/office/drawing/2014/main" id="{5230952D-1B58-F9C7-7C79-B8D0D37C362F}"/>
                    </a:ext>
                  </a:extLst>
                </p:cNvPr>
                <p:cNvPicPr/>
                <p:nvPr/>
              </p:nvPicPr>
              <p:blipFill>
                <a:blip r:embed="rId123"/>
                <a:stretch>
                  <a:fillRect/>
                </a:stretch>
              </p:blipFill>
              <p:spPr>
                <a:xfrm>
                  <a:off x="3823711" y="883781"/>
                  <a:ext cx="1576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 name="Ink 9">
                  <a:extLst>
                    <a:ext uri="{FF2B5EF4-FFF2-40B4-BE49-F238E27FC236}">
                      <a16:creationId xmlns:a16="http://schemas.microsoft.com/office/drawing/2014/main" id="{BA8D8E68-1BF1-6476-5D4E-AD563FAA39C5}"/>
                    </a:ext>
                  </a:extLst>
                </p14:cNvPr>
                <p14:cNvContentPartPr/>
                <p14:nvPr/>
              </p14:nvContentPartPr>
              <p14:xfrm>
                <a:off x="3874111" y="904301"/>
                <a:ext cx="178920" cy="10440"/>
              </p14:xfrm>
            </p:contentPart>
          </mc:Choice>
          <mc:Fallback>
            <p:pic>
              <p:nvPicPr>
                <p:cNvPr id="10" name="Ink 9">
                  <a:extLst>
                    <a:ext uri="{FF2B5EF4-FFF2-40B4-BE49-F238E27FC236}">
                      <a16:creationId xmlns:a16="http://schemas.microsoft.com/office/drawing/2014/main" id="{BA8D8E68-1BF1-6476-5D4E-AD563FAA39C5}"/>
                    </a:ext>
                  </a:extLst>
                </p:cNvPr>
                <p:cNvPicPr/>
                <p:nvPr/>
              </p:nvPicPr>
              <p:blipFill>
                <a:blip r:embed="rId125"/>
                <a:stretch>
                  <a:fillRect/>
                </a:stretch>
              </p:blipFill>
              <p:spPr>
                <a:xfrm>
                  <a:off x="3865111" y="895301"/>
                  <a:ext cx="1965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 name="Ink 10">
                  <a:extLst>
                    <a:ext uri="{FF2B5EF4-FFF2-40B4-BE49-F238E27FC236}">
                      <a16:creationId xmlns:a16="http://schemas.microsoft.com/office/drawing/2014/main" id="{9A75105A-BEE5-0F36-F94F-BB98F4DE3C95}"/>
                    </a:ext>
                  </a:extLst>
                </p14:cNvPr>
                <p14:cNvContentPartPr/>
                <p14:nvPr/>
              </p14:nvContentPartPr>
              <p14:xfrm>
                <a:off x="2192551" y="670661"/>
                <a:ext cx="2303280" cy="718560"/>
              </p14:xfrm>
            </p:contentPart>
          </mc:Choice>
          <mc:Fallback>
            <p:pic>
              <p:nvPicPr>
                <p:cNvPr id="11" name="Ink 10">
                  <a:extLst>
                    <a:ext uri="{FF2B5EF4-FFF2-40B4-BE49-F238E27FC236}">
                      <a16:creationId xmlns:a16="http://schemas.microsoft.com/office/drawing/2014/main" id="{9A75105A-BEE5-0F36-F94F-BB98F4DE3C95}"/>
                    </a:ext>
                  </a:extLst>
                </p:cNvPr>
                <p:cNvPicPr/>
                <p:nvPr/>
              </p:nvPicPr>
              <p:blipFill>
                <a:blip r:embed="rId127"/>
                <a:stretch>
                  <a:fillRect/>
                </a:stretch>
              </p:blipFill>
              <p:spPr>
                <a:xfrm>
                  <a:off x="2183551" y="661661"/>
                  <a:ext cx="232092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 name="Ink 11">
                  <a:extLst>
                    <a:ext uri="{FF2B5EF4-FFF2-40B4-BE49-F238E27FC236}">
                      <a16:creationId xmlns:a16="http://schemas.microsoft.com/office/drawing/2014/main" id="{AE4A9055-DAF4-4E95-2BA3-7492223D50BB}"/>
                    </a:ext>
                  </a:extLst>
                </p14:cNvPr>
                <p14:cNvContentPartPr/>
                <p14:nvPr/>
              </p14:nvContentPartPr>
              <p14:xfrm>
                <a:off x="2027671" y="588221"/>
                <a:ext cx="2413440" cy="776520"/>
              </p14:xfrm>
            </p:contentPart>
          </mc:Choice>
          <mc:Fallback>
            <p:pic>
              <p:nvPicPr>
                <p:cNvPr id="12" name="Ink 11">
                  <a:extLst>
                    <a:ext uri="{FF2B5EF4-FFF2-40B4-BE49-F238E27FC236}">
                      <a16:creationId xmlns:a16="http://schemas.microsoft.com/office/drawing/2014/main" id="{AE4A9055-DAF4-4E95-2BA3-7492223D50BB}"/>
                    </a:ext>
                  </a:extLst>
                </p:cNvPr>
                <p:cNvPicPr/>
                <p:nvPr/>
              </p:nvPicPr>
              <p:blipFill>
                <a:blip r:embed="rId129"/>
                <a:stretch>
                  <a:fillRect/>
                </a:stretch>
              </p:blipFill>
              <p:spPr>
                <a:xfrm>
                  <a:off x="2019031" y="579221"/>
                  <a:ext cx="2431080" cy="794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AEE51F58-AFB3-D4E9-7D03-EF2BB4117FC4}"/>
                    </a:ext>
                  </a:extLst>
                </p14:cNvPr>
                <p14:cNvContentPartPr/>
                <p14:nvPr/>
              </p14:nvContentPartPr>
              <p14:xfrm>
                <a:off x="2982391" y="1396061"/>
                <a:ext cx="46080" cy="285840"/>
              </p14:xfrm>
            </p:contentPart>
          </mc:Choice>
          <mc:Fallback>
            <p:pic>
              <p:nvPicPr>
                <p:cNvPr id="73" name="Ink 72">
                  <a:extLst>
                    <a:ext uri="{FF2B5EF4-FFF2-40B4-BE49-F238E27FC236}">
                      <a16:creationId xmlns:a16="http://schemas.microsoft.com/office/drawing/2014/main" id="{AEE51F58-AFB3-D4E9-7D03-EF2BB4117FC4}"/>
                    </a:ext>
                  </a:extLst>
                </p:cNvPr>
                <p:cNvPicPr/>
                <p:nvPr/>
              </p:nvPicPr>
              <p:blipFill>
                <a:blip r:embed="rId131"/>
                <a:stretch>
                  <a:fillRect/>
                </a:stretch>
              </p:blipFill>
              <p:spPr>
                <a:xfrm>
                  <a:off x="2973391" y="1387421"/>
                  <a:ext cx="6372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4" name="Ink 73">
                  <a:extLst>
                    <a:ext uri="{FF2B5EF4-FFF2-40B4-BE49-F238E27FC236}">
                      <a16:creationId xmlns:a16="http://schemas.microsoft.com/office/drawing/2014/main" id="{18849F50-5D84-D322-E559-264C5157AF10}"/>
                    </a:ext>
                  </a:extLst>
                </p14:cNvPr>
                <p14:cNvContentPartPr/>
                <p14:nvPr/>
              </p14:nvContentPartPr>
              <p14:xfrm>
                <a:off x="648871" y="1681181"/>
                <a:ext cx="2553840" cy="20160"/>
              </p14:xfrm>
            </p:contentPart>
          </mc:Choice>
          <mc:Fallback>
            <p:pic>
              <p:nvPicPr>
                <p:cNvPr id="74" name="Ink 73">
                  <a:extLst>
                    <a:ext uri="{FF2B5EF4-FFF2-40B4-BE49-F238E27FC236}">
                      <a16:creationId xmlns:a16="http://schemas.microsoft.com/office/drawing/2014/main" id="{18849F50-5D84-D322-E559-264C5157AF10}"/>
                    </a:ext>
                  </a:extLst>
                </p:cNvPr>
                <p:cNvPicPr/>
                <p:nvPr/>
              </p:nvPicPr>
              <p:blipFill>
                <a:blip r:embed="rId133"/>
                <a:stretch>
                  <a:fillRect/>
                </a:stretch>
              </p:blipFill>
              <p:spPr>
                <a:xfrm>
                  <a:off x="639871" y="1672181"/>
                  <a:ext cx="2571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5" name="Ink 74">
                  <a:extLst>
                    <a:ext uri="{FF2B5EF4-FFF2-40B4-BE49-F238E27FC236}">
                      <a16:creationId xmlns:a16="http://schemas.microsoft.com/office/drawing/2014/main" id="{84C11E1F-0ACA-C320-BCEB-B08D3D24A989}"/>
                    </a:ext>
                  </a:extLst>
                </p14:cNvPr>
                <p14:cNvContentPartPr/>
                <p14:nvPr/>
              </p14:nvContentPartPr>
              <p14:xfrm>
                <a:off x="713671" y="1681541"/>
                <a:ext cx="44640" cy="818640"/>
              </p14:xfrm>
            </p:contentPart>
          </mc:Choice>
          <mc:Fallback>
            <p:pic>
              <p:nvPicPr>
                <p:cNvPr id="75" name="Ink 74">
                  <a:extLst>
                    <a:ext uri="{FF2B5EF4-FFF2-40B4-BE49-F238E27FC236}">
                      <a16:creationId xmlns:a16="http://schemas.microsoft.com/office/drawing/2014/main" id="{84C11E1F-0ACA-C320-BCEB-B08D3D24A989}"/>
                    </a:ext>
                  </a:extLst>
                </p:cNvPr>
                <p:cNvPicPr/>
                <p:nvPr/>
              </p:nvPicPr>
              <p:blipFill>
                <a:blip r:embed="rId135"/>
                <a:stretch>
                  <a:fillRect/>
                </a:stretch>
              </p:blipFill>
              <p:spPr>
                <a:xfrm>
                  <a:off x="704671" y="1672541"/>
                  <a:ext cx="62280" cy="836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6" name="Ink 75">
                  <a:extLst>
                    <a:ext uri="{FF2B5EF4-FFF2-40B4-BE49-F238E27FC236}">
                      <a16:creationId xmlns:a16="http://schemas.microsoft.com/office/drawing/2014/main" id="{81D595BD-D152-6901-42FC-2C89FEFA6DFB}"/>
                    </a:ext>
                  </a:extLst>
                </p14:cNvPr>
                <p14:cNvContentPartPr/>
                <p14:nvPr/>
              </p14:nvContentPartPr>
              <p14:xfrm>
                <a:off x="559951" y="2321981"/>
                <a:ext cx="345240" cy="131400"/>
              </p14:xfrm>
            </p:contentPart>
          </mc:Choice>
          <mc:Fallback>
            <p:pic>
              <p:nvPicPr>
                <p:cNvPr id="76" name="Ink 75">
                  <a:extLst>
                    <a:ext uri="{FF2B5EF4-FFF2-40B4-BE49-F238E27FC236}">
                      <a16:creationId xmlns:a16="http://schemas.microsoft.com/office/drawing/2014/main" id="{81D595BD-D152-6901-42FC-2C89FEFA6DFB}"/>
                    </a:ext>
                  </a:extLst>
                </p:cNvPr>
                <p:cNvPicPr/>
                <p:nvPr/>
              </p:nvPicPr>
              <p:blipFill>
                <a:blip r:embed="rId137"/>
                <a:stretch>
                  <a:fillRect/>
                </a:stretch>
              </p:blipFill>
              <p:spPr>
                <a:xfrm>
                  <a:off x="551311" y="2313341"/>
                  <a:ext cx="3628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0" name="Ink 139">
                  <a:extLst>
                    <a:ext uri="{FF2B5EF4-FFF2-40B4-BE49-F238E27FC236}">
                      <a16:creationId xmlns:a16="http://schemas.microsoft.com/office/drawing/2014/main" id="{EE369007-8B3B-9C41-9E82-627CB3EC6852}"/>
                    </a:ext>
                  </a:extLst>
                </p14:cNvPr>
                <p14:cNvContentPartPr/>
                <p14:nvPr/>
              </p14:nvContentPartPr>
              <p14:xfrm>
                <a:off x="2999671" y="1650581"/>
                <a:ext cx="29160" cy="452880"/>
              </p14:xfrm>
            </p:contentPart>
          </mc:Choice>
          <mc:Fallback>
            <p:pic>
              <p:nvPicPr>
                <p:cNvPr id="140" name="Ink 139">
                  <a:extLst>
                    <a:ext uri="{FF2B5EF4-FFF2-40B4-BE49-F238E27FC236}">
                      <a16:creationId xmlns:a16="http://schemas.microsoft.com/office/drawing/2014/main" id="{EE369007-8B3B-9C41-9E82-627CB3EC6852}"/>
                    </a:ext>
                  </a:extLst>
                </p:cNvPr>
                <p:cNvPicPr/>
                <p:nvPr/>
              </p:nvPicPr>
              <p:blipFill>
                <a:blip r:embed="rId139"/>
                <a:stretch>
                  <a:fillRect/>
                </a:stretch>
              </p:blipFill>
              <p:spPr>
                <a:xfrm>
                  <a:off x="2990671" y="1641581"/>
                  <a:ext cx="4680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1" name="Ink 140">
                  <a:extLst>
                    <a:ext uri="{FF2B5EF4-FFF2-40B4-BE49-F238E27FC236}">
                      <a16:creationId xmlns:a16="http://schemas.microsoft.com/office/drawing/2014/main" id="{CFD8A350-5804-C00A-342A-916E4A6AC3E1}"/>
                    </a:ext>
                  </a:extLst>
                </p14:cNvPr>
                <p14:cNvContentPartPr/>
                <p14:nvPr/>
              </p14:nvContentPartPr>
              <p14:xfrm>
                <a:off x="2890591" y="2074301"/>
                <a:ext cx="173160" cy="93240"/>
              </p14:xfrm>
            </p:contentPart>
          </mc:Choice>
          <mc:Fallback>
            <p:pic>
              <p:nvPicPr>
                <p:cNvPr id="141" name="Ink 140">
                  <a:extLst>
                    <a:ext uri="{FF2B5EF4-FFF2-40B4-BE49-F238E27FC236}">
                      <a16:creationId xmlns:a16="http://schemas.microsoft.com/office/drawing/2014/main" id="{CFD8A350-5804-C00A-342A-916E4A6AC3E1}"/>
                    </a:ext>
                  </a:extLst>
                </p:cNvPr>
                <p:cNvPicPr/>
                <p:nvPr/>
              </p:nvPicPr>
              <p:blipFill>
                <a:blip r:embed="rId141"/>
                <a:stretch>
                  <a:fillRect/>
                </a:stretch>
              </p:blipFill>
              <p:spPr>
                <a:xfrm>
                  <a:off x="2881591" y="2065661"/>
                  <a:ext cx="1908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2" name="Ink 141">
                  <a:extLst>
                    <a:ext uri="{FF2B5EF4-FFF2-40B4-BE49-F238E27FC236}">
                      <a16:creationId xmlns:a16="http://schemas.microsoft.com/office/drawing/2014/main" id="{8AE6C63F-F077-4A97-55E5-C37BAA98FCB8}"/>
                    </a:ext>
                  </a:extLst>
                </p14:cNvPr>
                <p14:cNvContentPartPr/>
                <p14:nvPr/>
              </p14:nvContentPartPr>
              <p14:xfrm>
                <a:off x="3053671" y="2064581"/>
                <a:ext cx="161280" cy="124920"/>
              </p14:xfrm>
            </p:contentPart>
          </mc:Choice>
          <mc:Fallback>
            <p:pic>
              <p:nvPicPr>
                <p:cNvPr id="142" name="Ink 141">
                  <a:extLst>
                    <a:ext uri="{FF2B5EF4-FFF2-40B4-BE49-F238E27FC236}">
                      <a16:creationId xmlns:a16="http://schemas.microsoft.com/office/drawing/2014/main" id="{8AE6C63F-F077-4A97-55E5-C37BAA98FCB8}"/>
                    </a:ext>
                  </a:extLst>
                </p:cNvPr>
                <p:cNvPicPr/>
                <p:nvPr/>
              </p:nvPicPr>
              <p:blipFill>
                <a:blip r:embed="rId143"/>
                <a:stretch>
                  <a:fillRect/>
                </a:stretch>
              </p:blipFill>
              <p:spPr>
                <a:xfrm>
                  <a:off x="3045031" y="2055941"/>
                  <a:ext cx="17892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144" name="Ink 143">
                <a:extLst>
                  <a:ext uri="{FF2B5EF4-FFF2-40B4-BE49-F238E27FC236}">
                    <a16:creationId xmlns:a16="http://schemas.microsoft.com/office/drawing/2014/main" id="{219C1ADB-748E-A575-4CA0-A2C2742F68D8}"/>
                  </a:ext>
                </a:extLst>
              </p14:cNvPr>
              <p14:cNvContentPartPr/>
              <p14:nvPr/>
            </p14:nvContentPartPr>
            <p14:xfrm>
              <a:off x="2712391" y="2546621"/>
              <a:ext cx="219960" cy="257400"/>
            </p14:xfrm>
          </p:contentPart>
        </mc:Choice>
        <mc:Fallback>
          <p:pic>
            <p:nvPicPr>
              <p:cNvPr id="144" name="Ink 143">
                <a:extLst>
                  <a:ext uri="{FF2B5EF4-FFF2-40B4-BE49-F238E27FC236}">
                    <a16:creationId xmlns:a16="http://schemas.microsoft.com/office/drawing/2014/main" id="{219C1ADB-748E-A575-4CA0-A2C2742F68D8}"/>
                  </a:ext>
                </a:extLst>
              </p:cNvPr>
              <p:cNvPicPr/>
              <p:nvPr/>
            </p:nvPicPr>
            <p:blipFill>
              <a:blip r:embed="rId145"/>
              <a:stretch>
                <a:fillRect/>
              </a:stretch>
            </p:blipFill>
            <p:spPr>
              <a:xfrm>
                <a:off x="2703391" y="2537621"/>
                <a:ext cx="2376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5" name="Ink 144">
                <a:extLst>
                  <a:ext uri="{FF2B5EF4-FFF2-40B4-BE49-F238E27FC236}">
                    <a16:creationId xmlns:a16="http://schemas.microsoft.com/office/drawing/2014/main" id="{534BFC7E-6AA1-4EF0-FAD2-7F6F90419B44}"/>
                  </a:ext>
                </a:extLst>
              </p14:cNvPr>
              <p14:cNvContentPartPr/>
              <p14:nvPr/>
            </p14:nvContentPartPr>
            <p14:xfrm>
              <a:off x="3006871" y="2568581"/>
              <a:ext cx="127080" cy="181080"/>
            </p14:xfrm>
          </p:contentPart>
        </mc:Choice>
        <mc:Fallback>
          <p:pic>
            <p:nvPicPr>
              <p:cNvPr id="145" name="Ink 144">
                <a:extLst>
                  <a:ext uri="{FF2B5EF4-FFF2-40B4-BE49-F238E27FC236}">
                    <a16:creationId xmlns:a16="http://schemas.microsoft.com/office/drawing/2014/main" id="{534BFC7E-6AA1-4EF0-FAD2-7F6F90419B44}"/>
                  </a:ext>
                </a:extLst>
              </p:cNvPr>
              <p:cNvPicPr/>
              <p:nvPr/>
            </p:nvPicPr>
            <p:blipFill>
              <a:blip r:embed="rId147"/>
              <a:stretch>
                <a:fillRect/>
              </a:stretch>
            </p:blipFill>
            <p:spPr>
              <a:xfrm>
                <a:off x="2998231" y="2559941"/>
                <a:ext cx="1447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46" name="Ink 145">
                <a:extLst>
                  <a:ext uri="{FF2B5EF4-FFF2-40B4-BE49-F238E27FC236}">
                    <a16:creationId xmlns:a16="http://schemas.microsoft.com/office/drawing/2014/main" id="{4018D9B6-E210-6E8F-FAB6-83294369D939}"/>
                  </a:ext>
                </a:extLst>
              </p14:cNvPr>
              <p14:cNvContentPartPr/>
              <p14:nvPr/>
            </p14:nvContentPartPr>
            <p14:xfrm>
              <a:off x="3004351" y="2657501"/>
              <a:ext cx="185040" cy="56520"/>
            </p14:xfrm>
          </p:contentPart>
        </mc:Choice>
        <mc:Fallback>
          <p:pic>
            <p:nvPicPr>
              <p:cNvPr id="146" name="Ink 145">
                <a:extLst>
                  <a:ext uri="{FF2B5EF4-FFF2-40B4-BE49-F238E27FC236}">
                    <a16:creationId xmlns:a16="http://schemas.microsoft.com/office/drawing/2014/main" id="{4018D9B6-E210-6E8F-FAB6-83294369D939}"/>
                  </a:ext>
                </a:extLst>
              </p:cNvPr>
              <p:cNvPicPr/>
              <p:nvPr/>
            </p:nvPicPr>
            <p:blipFill>
              <a:blip r:embed="rId149"/>
              <a:stretch>
                <a:fillRect/>
              </a:stretch>
            </p:blipFill>
            <p:spPr>
              <a:xfrm>
                <a:off x="2995351" y="2648501"/>
                <a:ext cx="2026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7" name="Ink 146">
                <a:extLst>
                  <a:ext uri="{FF2B5EF4-FFF2-40B4-BE49-F238E27FC236}">
                    <a16:creationId xmlns:a16="http://schemas.microsoft.com/office/drawing/2014/main" id="{DC07BA53-EDFE-7699-6CCE-06CC4DD7A71D}"/>
                  </a:ext>
                </a:extLst>
              </p14:cNvPr>
              <p14:cNvContentPartPr/>
              <p14:nvPr/>
            </p14:nvContentPartPr>
            <p14:xfrm>
              <a:off x="3235471" y="2536181"/>
              <a:ext cx="104760" cy="225000"/>
            </p14:xfrm>
          </p:contentPart>
        </mc:Choice>
        <mc:Fallback>
          <p:pic>
            <p:nvPicPr>
              <p:cNvPr id="147" name="Ink 146">
                <a:extLst>
                  <a:ext uri="{FF2B5EF4-FFF2-40B4-BE49-F238E27FC236}">
                    <a16:creationId xmlns:a16="http://schemas.microsoft.com/office/drawing/2014/main" id="{DC07BA53-EDFE-7699-6CCE-06CC4DD7A71D}"/>
                  </a:ext>
                </a:extLst>
              </p:cNvPr>
              <p:cNvPicPr/>
              <p:nvPr/>
            </p:nvPicPr>
            <p:blipFill>
              <a:blip r:embed="rId151"/>
              <a:stretch>
                <a:fillRect/>
              </a:stretch>
            </p:blipFill>
            <p:spPr>
              <a:xfrm>
                <a:off x="3226831" y="2527181"/>
                <a:ext cx="1224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48" name="Ink 147">
                <a:extLst>
                  <a:ext uri="{FF2B5EF4-FFF2-40B4-BE49-F238E27FC236}">
                    <a16:creationId xmlns:a16="http://schemas.microsoft.com/office/drawing/2014/main" id="{273C1C8E-EFA1-F1AB-B165-6CB2D8CA2C70}"/>
                  </a:ext>
                </a:extLst>
              </p14:cNvPr>
              <p14:cNvContentPartPr/>
              <p14:nvPr/>
            </p14:nvContentPartPr>
            <p14:xfrm>
              <a:off x="3480631" y="2402621"/>
              <a:ext cx="134640" cy="480240"/>
            </p14:xfrm>
          </p:contentPart>
        </mc:Choice>
        <mc:Fallback>
          <p:pic>
            <p:nvPicPr>
              <p:cNvPr id="148" name="Ink 147">
                <a:extLst>
                  <a:ext uri="{FF2B5EF4-FFF2-40B4-BE49-F238E27FC236}">
                    <a16:creationId xmlns:a16="http://schemas.microsoft.com/office/drawing/2014/main" id="{273C1C8E-EFA1-F1AB-B165-6CB2D8CA2C70}"/>
                  </a:ext>
                </a:extLst>
              </p:cNvPr>
              <p:cNvPicPr/>
              <p:nvPr/>
            </p:nvPicPr>
            <p:blipFill>
              <a:blip r:embed="rId153"/>
              <a:stretch>
                <a:fillRect/>
              </a:stretch>
            </p:blipFill>
            <p:spPr>
              <a:xfrm>
                <a:off x="3471991" y="2393621"/>
                <a:ext cx="15228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9" name="Ink 148">
                <a:extLst>
                  <a:ext uri="{FF2B5EF4-FFF2-40B4-BE49-F238E27FC236}">
                    <a16:creationId xmlns:a16="http://schemas.microsoft.com/office/drawing/2014/main" id="{483F3BD2-8E94-D915-F639-8AD2AFF9F2A5}"/>
                  </a:ext>
                </a:extLst>
              </p14:cNvPr>
              <p14:cNvContentPartPr/>
              <p14:nvPr/>
            </p14:nvContentPartPr>
            <p14:xfrm>
              <a:off x="3519871" y="2613941"/>
              <a:ext cx="183600" cy="109440"/>
            </p14:xfrm>
          </p:contentPart>
        </mc:Choice>
        <mc:Fallback>
          <p:pic>
            <p:nvPicPr>
              <p:cNvPr id="149" name="Ink 148">
                <a:extLst>
                  <a:ext uri="{FF2B5EF4-FFF2-40B4-BE49-F238E27FC236}">
                    <a16:creationId xmlns:a16="http://schemas.microsoft.com/office/drawing/2014/main" id="{483F3BD2-8E94-D915-F639-8AD2AFF9F2A5}"/>
                  </a:ext>
                </a:extLst>
              </p:cNvPr>
              <p:cNvPicPr/>
              <p:nvPr/>
            </p:nvPicPr>
            <p:blipFill>
              <a:blip r:embed="rId155"/>
              <a:stretch>
                <a:fillRect/>
              </a:stretch>
            </p:blipFill>
            <p:spPr>
              <a:xfrm>
                <a:off x="3511231" y="2604941"/>
                <a:ext cx="201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50" name="Ink 149">
                <a:extLst>
                  <a:ext uri="{FF2B5EF4-FFF2-40B4-BE49-F238E27FC236}">
                    <a16:creationId xmlns:a16="http://schemas.microsoft.com/office/drawing/2014/main" id="{D3FF4D63-A67F-091A-AD7F-CFBC22D6943A}"/>
                  </a:ext>
                </a:extLst>
              </p14:cNvPr>
              <p14:cNvContentPartPr/>
              <p14:nvPr/>
            </p14:nvContentPartPr>
            <p14:xfrm>
              <a:off x="3671791" y="2536541"/>
              <a:ext cx="15120" cy="11880"/>
            </p14:xfrm>
          </p:contentPart>
        </mc:Choice>
        <mc:Fallback>
          <p:pic>
            <p:nvPicPr>
              <p:cNvPr id="150" name="Ink 149">
                <a:extLst>
                  <a:ext uri="{FF2B5EF4-FFF2-40B4-BE49-F238E27FC236}">
                    <a16:creationId xmlns:a16="http://schemas.microsoft.com/office/drawing/2014/main" id="{D3FF4D63-A67F-091A-AD7F-CFBC22D6943A}"/>
                  </a:ext>
                </a:extLst>
              </p:cNvPr>
              <p:cNvPicPr/>
              <p:nvPr/>
            </p:nvPicPr>
            <p:blipFill>
              <a:blip r:embed="rId157"/>
              <a:stretch>
                <a:fillRect/>
              </a:stretch>
            </p:blipFill>
            <p:spPr>
              <a:xfrm>
                <a:off x="3663151" y="2527901"/>
                <a:ext cx="32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1" name="Ink 150">
                <a:extLst>
                  <a:ext uri="{FF2B5EF4-FFF2-40B4-BE49-F238E27FC236}">
                    <a16:creationId xmlns:a16="http://schemas.microsoft.com/office/drawing/2014/main" id="{684DE504-AEA6-BF7C-5452-AA643052D982}"/>
                  </a:ext>
                </a:extLst>
              </p14:cNvPr>
              <p14:cNvContentPartPr/>
              <p14:nvPr/>
            </p14:nvContentPartPr>
            <p14:xfrm>
              <a:off x="3765031" y="2644181"/>
              <a:ext cx="68400" cy="92160"/>
            </p14:xfrm>
          </p:contentPart>
        </mc:Choice>
        <mc:Fallback>
          <p:pic>
            <p:nvPicPr>
              <p:cNvPr id="151" name="Ink 150">
                <a:extLst>
                  <a:ext uri="{FF2B5EF4-FFF2-40B4-BE49-F238E27FC236}">
                    <a16:creationId xmlns:a16="http://schemas.microsoft.com/office/drawing/2014/main" id="{684DE504-AEA6-BF7C-5452-AA643052D982}"/>
                  </a:ext>
                </a:extLst>
              </p:cNvPr>
              <p:cNvPicPr/>
              <p:nvPr/>
            </p:nvPicPr>
            <p:blipFill>
              <a:blip r:embed="rId159"/>
              <a:stretch>
                <a:fillRect/>
              </a:stretch>
            </p:blipFill>
            <p:spPr>
              <a:xfrm>
                <a:off x="3756391" y="2635541"/>
                <a:ext cx="86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52" name="Ink 151">
                <a:extLst>
                  <a:ext uri="{FF2B5EF4-FFF2-40B4-BE49-F238E27FC236}">
                    <a16:creationId xmlns:a16="http://schemas.microsoft.com/office/drawing/2014/main" id="{3FBDF763-0929-CE5E-4AE6-82AFC37BF244}"/>
                  </a:ext>
                </a:extLst>
              </p14:cNvPr>
              <p14:cNvContentPartPr/>
              <p14:nvPr/>
            </p14:nvContentPartPr>
            <p14:xfrm>
              <a:off x="3878791" y="2597381"/>
              <a:ext cx="228240" cy="115560"/>
            </p14:xfrm>
          </p:contentPart>
        </mc:Choice>
        <mc:Fallback>
          <p:pic>
            <p:nvPicPr>
              <p:cNvPr id="152" name="Ink 151">
                <a:extLst>
                  <a:ext uri="{FF2B5EF4-FFF2-40B4-BE49-F238E27FC236}">
                    <a16:creationId xmlns:a16="http://schemas.microsoft.com/office/drawing/2014/main" id="{3FBDF763-0929-CE5E-4AE6-82AFC37BF244}"/>
                  </a:ext>
                </a:extLst>
              </p:cNvPr>
              <p:cNvPicPr/>
              <p:nvPr/>
            </p:nvPicPr>
            <p:blipFill>
              <a:blip r:embed="rId161"/>
              <a:stretch>
                <a:fillRect/>
              </a:stretch>
            </p:blipFill>
            <p:spPr>
              <a:xfrm>
                <a:off x="3870151" y="2588741"/>
                <a:ext cx="245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3" name="Ink 152">
                <a:extLst>
                  <a:ext uri="{FF2B5EF4-FFF2-40B4-BE49-F238E27FC236}">
                    <a16:creationId xmlns:a16="http://schemas.microsoft.com/office/drawing/2014/main" id="{33361D6B-5E96-671C-99E9-8AC912B53DA1}"/>
                  </a:ext>
                </a:extLst>
              </p14:cNvPr>
              <p14:cNvContentPartPr/>
              <p14:nvPr/>
            </p14:nvContentPartPr>
            <p14:xfrm>
              <a:off x="4026031" y="2474261"/>
              <a:ext cx="15120" cy="13680"/>
            </p14:xfrm>
          </p:contentPart>
        </mc:Choice>
        <mc:Fallback>
          <p:pic>
            <p:nvPicPr>
              <p:cNvPr id="153" name="Ink 152">
                <a:extLst>
                  <a:ext uri="{FF2B5EF4-FFF2-40B4-BE49-F238E27FC236}">
                    <a16:creationId xmlns:a16="http://schemas.microsoft.com/office/drawing/2014/main" id="{33361D6B-5E96-671C-99E9-8AC912B53DA1}"/>
                  </a:ext>
                </a:extLst>
              </p:cNvPr>
              <p:cNvPicPr/>
              <p:nvPr/>
            </p:nvPicPr>
            <p:blipFill>
              <a:blip r:embed="rId163"/>
              <a:stretch>
                <a:fillRect/>
              </a:stretch>
            </p:blipFill>
            <p:spPr>
              <a:xfrm>
                <a:off x="4017031" y="2465261"/>
                <a:ext cx="32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4" name="Ink 153">
                <a:extLst>
                  <a:ext uri="{FF2B5EF4-FFF2-40B4-BE49-F238E27FC236}">
                    <a16:creationId xmlns:a16="http://schemas.microsoft.com/office/drawing/2014/main" id="{620E0BA7-8B94-0157-D945-1CA2C8AB4AA9}"/>
                  </a:ext>
                </a:extLst>
              </p14:cNvPr>
              <p14:cNvContentPartPr/>
              <p14:nvPr/>
            </p14:nvContentPartPr>
            <p14:xfrm>
              <a:off x="3009751" y="3031901"/>
              <a:ext cx="145440" cy="192960"/>
            </p14:xfrm>
          </p:contentPart>
        </mc:Choice>
        <mc:Fallback>
          <p:pic>
            <p:nvPicPr>
              <p:cNvPr id="154" name="Ink 153">
                <a:extLst>
                  <a:ext uri="{FF2B5EF4-FFF2-40B4-BE49-F238E27FC236}">
                    <a16:creationId xmlns:a16="http://schemas.microsoft.com/office/drawing/2014/main" id="{620E0BA7-8B94-0157-D945-1CA2C8AB4AA9}"/>
                  </a:ext>
                </a:extLst>
              </p:cNvPr>
              <p:cNvPicPr/>
              <p:nvPr/>
            </p:nvPicPr>
            <p:blipFill>
              <a:blip r:embed="rId165"/>
              <a:stretch>
                <a:fillRect/>
              </a:stretch>
            </p:blipFill>
            <p:spPr>
              <a:xfrm>
                <a:off x="3001111" y="3023261"/>
                <a:ext cx="1630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55" name="Ink 154">
                <a:extLst>
                  <a:ext uri="{FF2B5EF4-FFF2-40B4-BE49-F238E27FC236}">
                    <a16:creationId xmlns:a16="http://schemas.microsoft.com/office/drawing/2014/main" id="{028DC2AF-0862-952E-ADD9-48A45CD08F04}"/>
                  </a:ext>
                </a:extLst>
              </p14:cNvPr>
              <p14:cNvContentPartPr/>
              <p14:nvPr/>
            </p14:nvContentPartPr>
            <p14:xfrm>
              <a:off x="3226831" y="2985821"/>
              <a:ext cx="136800" cy="201960"/>
            </p14:xfrm>
          </p:contentPart>
        </mc:Choice>
        <mc:Fallback>
          <p:pic>
            <p:nvPicPr>
              <p:cNvPr id="155" name="Ink 154">
                <a:extLst>
                  <a:ext uri="{FF2B5EF4-FFF2-40B4-BE49-F238E27FC236}">
                    <a16:creationId xmlns:a16="http://schemas.microsoft.com/office/drawing/2014/main" id="{028DC2AF-0862-952E-ADD9-48A45CD08F04}"/>
                  </a:ext>
                </a:extLst>
              </p:cNvPr>
              <p:cNvPicPr/>
              <p:nvPr/>
            </p:nvPicPr>
            <p:blipFill>
              <a:blip r:embed="rId167"/>
              <a:stretch>
                <a:fillRect/>
              </a:stretch>
            </p:blipFill>
            <p:spPr>
              <a:xfrm>
                <a:off x="3217831" y="2977181"/>
                <a:ext cx="1544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6" name="Ink 155">
                <a:extLst>
                  <a:ext uri="{FF2B5EF4-FFF2-40B4-BE49-F238E27FC236}">
                    <a16:creationId xmlns:a16="http://schemas.microsoft.com/office/drawing/2014/main" id="{9EA7E6B2-8F1F-9F11-3529-DDF5C2E7472D}"/>
                  </a:ext>
                </a:extLst>
              </p14:cNvPr>
              <p14:cNvContentPartPr/>
              <p14:nvPr/>
            </p14:nvContentPartPr>
            <p14:xfrm>
              <a:off x="3431311" y="3023621"/>
              <a:ext cx="110880" cy="175680"/>
            </p14:xfrm>
          </p:contentPart>
        </mc:Choice>
        <mc:Fallback>
          <p:pic>
            <p:nvPicPr>
              <p:cNvPr id="156" name="Ink 155">
                <a:extLst>
                  <a:ext uri="{FF2B5EF4-FFF2-40B4-BE49-F238E27FC236}">
                    <a16:creationId xmlns:a16="http://schemas.microsoft.com/office/drawing/2014/main" id="{9EA7E6B2-8F1F-9F11-3529-DDF5C2E7472D}"/>
                  </a:ext>
                </a:extLst>
              </p:cNvPr>
              <p:cNvPicPr/>
              <p:nvPr/>
            </p:nvPicPr>
            <p:blipFill>
              <a:blip r:embed="rId169"/>
              <a:stretch>
                <a:fillRect/>
              </a:stretch>
            </p:blipFill>
            <p:spPr>
              <a:xfrm>
                <a:off x="3422311" y="3014621"/>
                <a:ext cx="1285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57" name="Ink 156">
                <a:extLst>
                  <a:ext uri="{FF2B5EF4-FFF2-40B4-BE49-F238E27FC236}">
                    <a16:creationId xmlns:a16="http://schemas.microsoft.com/office/drawing/2014/main" id="{E1F69080-6442-C921-B3A6-49C5929A7A0B}"/>
                  </a:ext>
                </a:extLst>
              </p14:cNvPr>
              <p14:cNvContentPartPr/>
              <p14:nvPr/>
            </p14:nvContentPartPr>
            <p14:xfrm>
              <a:off x="3608071" y="3012461"/>
              <a:ext cx="142200" cy="155160"/>
            </p14:xfrm>
          </p:contentPart>
        </mc:Choice>
        <mc:Fallback>
          <p:pic>
            <p:nvPicPr>
              <p:cNvPr id="157" name="Ink 156">
                <a:extLst>
                  <a:ext uri="{FF2B5EF4-FFF2-40B4-BE49-F238E27FC236}">
                    <a16:creationId xmlns:a16="http://schemas.microsoft.com/office/drawing/2014/main" id="{E1F69080-6442-C921-B3A6-49C5929A7A0B}"/>
                  </a:ext>
                </a:extLst>
              </p:cNvPr>
              <p:cNvPicPr/>
              <p:nvPr/>
            </p:nvPicPr>
            <p:blipFill>
              <a:blip r:embed="rId171"/>
              <a:stretch>
                <a:fillRect/>
              </a:stretch>
            </p:blipFill>
            <p:spPr>
              <a:xfrm>
                <a:off x="3599431" y="3003821"/>
                <a:ext cx="1598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58" name="Ink 157">
                <a:extLst>
                  <a:ext uri="{FF2B5EF4-FFF2-40B4-BE49-F238E27FC236}">
                    <a16:creationId xmlns:a16="http://schemas.microsoft.com/office/drawing/2014/main" id="{E3F3999A-8B5E-6B79-B745-1997AD55E423}"/>
                  </a:ext>
                </a:extLst>
              </p14:cNvPr>
              <p14:cNvContentPartPr/>
              <p14:nvPr/>
            </p14:nvContentPartPr>
            <p14:xfrm>
              <a:off x="3815071" y="2991941"/>
              <a:ext cx="159120" cy="143280"/>
            </p14:xfrm>
          </p:contentPart>
        </mc:Choice>
        <mc:Fallback>
          <p:pic>
            <p:nvPicPr>
              <p:cNvPr id="158" name="Ink 157">
                <a:extLst>
                  <a:ext uri="{FF2B5EF4-FFF2-40B4-BE49-F238E27FC236}">
                    <a16:creationId xmlns:a16="http://schemas.microsoft.com/office/drawing/2014/main" id="{E3F3999A-8B5E-6B79-B745-1997AD55E423}"/>
                  </a:ext>
                </a:extLst>
              </p:cNvPr>
              <p:cNvPicPr/>
              <p:nvPr/>
            </p:nvPicPr>
            <p:blipFill>
              <a:blip r:embed="rId173"/>
              <a:stretch>
                <a:fillRect/>
              </a:stretch>
            </p:blipFill>
            <p:spPr>
              <a:xfrm>
                <a:off x="3806071" y="2983301"/>
                <a:ext cx="1767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9" name="Ink 158">
                <a:extLst>
                  <a:ext uri="{FF2B5EF4-FFF2-40B4-BE49-F238E27FC236}">
                    <a16:creationId xmlns:a16="http://schemas.microsoft.com/office/drawing/2014/main" id="{D5553287-1E56-1311-1A23-23FCE6F4830A}"/>
                  </a:ext>
                </a:extLst>
              </p14:cNvPr>
              <p14:cNvContentPartPr/>
              <p14:nvPr/>
            </p14:nvContentPartPr>
            <p14:xfrm>
              <a:off x="4019551" y="2999141"/>
              <a:ext cx="80640" cy="140400"/>
            </p14:xfrm>
          </p:contentPart>
        </mc:Choice>
        <mc:Fallback>
          <p:pic>
            <p:nvPicPr>
              <p:cNvPr id="159" name="Ink 158">
                <a:extLst>
                  <a:ext uri="{FF2B5EF4-FFF2-40B4-BE49-F238E27FC236}">
                    <a16:creationId xmlns:a16="http://schemas.microsoft.com/office/drawing/2014/main" id="{D5553287-1E56-1311-1A23-23FCE6F4830A}"/>
                  </a:ext>
                </a:extLst>
              </p:cNvPr>
              <p:cNvPicPr/>
              <p:nvPr/>
            </p:nvPicPr>
            <p:blipFill>
              <a:blip r:embed="rId175"/>
              <a:stretch>
                <a:fillRect/>
              </a:stretch>
            </p:blipFill>
            <p:spPr>
              <a:xfrm>
                <a:off x="4010551" y="2990141"/>
                <a:ext cx="982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0" name="Ink 159">
                <a:extLst>
                  <a:ext uri="{FF2B5EF4-FFF2-40B4-BE49-F238E27FC236}">
                    <a16:creationId xmlns:a16="http://schemas.microsoft.com/office/drawing/2014/main" id="{ACDA3339-DB40-CD22-D46B-456CC92DF34A}"/>
                  </a:ext>
                </a:extLst>
              </p14:cNvPr>
              <p14:cNvContentPartPr/>
              <p14:nvPr/>
            </p14:nvContentPartPr>
            <p14:xfrm>
              <a:off x="4150951" y="2968181"/>
              <a:ext cx="123840" cy="178920"/>
            </p14:xfrm>
          </p:contentPart>
        </mc:Choice>
        <mc:Fallback>
          <p:pic>
            <p:nvPicPr>
              <p:cNvPr id="160" name="Ink 159">
                <a:extLst>
                  <a:ext uri="{FF2B5EF4-FFF2-40B4-BE49-F238E27FC236}">
                    <a16:creationId xmlns:a16="http://schemas.microsoft.com/office/drawing/2014/main" id="{ACDA3339-DB40-CD22-D46B-456CC92DF34A}"/>
                  </a:ext>
                </a:extLst>
              </p:cNvPr>
              <p:cNvPicPr/>
              <p:nvPr/>
            </p:nvPicPr>
            <p:blipFill>
              <a:blip r:embed="rId177"/>
              <a:stretch>
                <a:fillRect/>
              </a:stretch>
            </p:blipFill>
            <p:spPr>
              <a:xfrm>
                <a:off x="4142311" y="2959541"/>
                <a:ext cx="141480" cy="196560"/>
              </a:xfrm>
              <a:prstGeom prst="rect">
                <a:avLst/>
              </a:prstGeom>
            </p:spPr>
          </p:pic>
        </mc:Fallback>
      </mc:AlternateContent>
      <p:grpSp>
        <p:nvGrpSpPr>
          <p:cNvPr id="209" name="Group 208">
            <a:extLst>
              <a:ext uri="{FF2B5EF4-FFF2-40B4-BE49-F238E27FC236}">
                <a16:creationId xmlns:a16="http://schemas.microsoft.com/office/drawing/2014/main" id="{432DB4F3-F459-5F22-47D6-406626E0A3CC}"/>
              </a:ext>
            </a:extLst>
          </p:cNvPr>
          <p:cNvGrpSpPr/>
          <p:nvPr/>
        </p:nvGrpSpPr>
        <p:grpSpPr>
          <a:xfrm>
            <a:off x="2969071" y="3333221"/>
            <a:ext cx="1932840" cy="1285200"/>
            <a:chOff x="2969071" y="3333221"/>
            <a:chExt cx="1932840" cy="1285200"/>
          </a:xfrm>
        </p:grpSpPr>
        <mc:AlternateContent xmlns:mc="http://schemas.openxmlformats.org/markup-compatibility/2006">
          <mc:Choice xmlns:p14="http://schemas.microsoft.com/office/powerpoint/2010/main" Requires="p14">
            <p:contentPart p14:bwMode="auto" r:id="rId178">
              <p14:nvContentPartPr>
                <p14:cNvPr id="161" name="Ink 160">
                  <a:extLst>
                    <a:ext uri="{FF2B5EF4-FFF2-40B4-BE49-F238E27FC236}">
                      <a16:creationId xmlns:a16="http://schemas.microsoft.com/office/drawing/2014/main" id="{490A886C-7770-048B-A860-3BB44BDD01D6}"/>
                    </a:ext>
                  </a:extLst>
                </p14:cNvPr>
                <p14:cNvContentPartPr/>
                <p14:nvPr/>
              </p14:nvContentPartPr>
              <p14:xfrm>
                <a:off x="3529591" y="3362021"/>
                <a:ext cx="309600" cy="30600"/>
              </p14:xfrm>
            </p:contentPart>
          </mc:Choice>
          <mc:Fallback>
            <p:pic>
              <p:nvPicPr>
                <p:cNvPr id="161" name="Ink 160">
                  <a:extLst>
                    <a:ext uri="{FF2B5EF4-FFF2-40B4-BE49-F238E27FC236}">
                      <a16:creationId xmlns:a16="http://schemas.microsoft.com/office/drawing/2014/main" id="{490A886C-7770-048B-A860-3BB44BDD01D6}"/>
                    </a:ext>
                  </a:extLst>
                </p:cNvPr>
                <p:cNvPicPr/>
                <p:nvPr/>
              </p:nvPicPr>
              <p:blipFill>
                <a:blip r:embed="rId179"/>
                <a:stretch>
                  <a:fillRect/>
                </a:stretch>
              </p:blipFill>
              <p:spPr>
                <a:xfrm>
                  <a:off x="3520951" y="3353021"/>
                  <a:ext cx="3272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2" name="Ink 161">
                  <a:extLst>
                    <a:ext uri="{FF2B5EF4-FFF2-40B4-BE49-F238E27FC236}">
                      <a16:creationId xmlns:a16="http://schemas.microsoft.com/office/drawing/2014/main" id="{1AADE859-0238-1E14-467A-A6A8EC2CFF07}"/>
                    </a:ext>
                  </a:extLst>
                </p14:cNvPr>
                <p14:cNvContentPartPr/>
                <p14:nvPr/>
              </p14:nvContentPartPr>
              <p14:xfrm>
                <a:off x="3649471" y="3362381"/>
                <a:ext cx="56880" cy="212400"/>
              </p14:xfrm>
            </p:contentPart>
          </mc:Choice>
          <mc:Fallback>
            <p:pic>
              <p:nvPicPr>
                <p:cNvPr id="162" name="Ink 161">
                  <a:extLst>
                    <a:ext uri="{FF2B5EF4-FFF2-40B4-BE49-F238E27FC236}">
                      <a16:creationId xmlns:a16="http://schemas.microsoft.com/office/drawing/2014/main" id="{1AADE859-0238-1E14-467A-A6A8EC2CFF07}"/>
                    </a:ext>
                  </a:extLst>
                </p:cNvPr>
                <p:cNvPicPr/>
                <p:nvPr/>
              </p:nvPicPr>
              <p:blipFill>
                <a:blip r:embed="rId181"/>
                <a:stretch>
                  <a:fillRect/>
                </a:stretch>
              </p:blipFill>
              <p:spPr>
                <a:xfrm>
                  <a:off x="3640471" y="3353741"/>
                  <a:ext cx="745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63" name="Ink 162">
                  <a:extLst>
                    <a:ext uri="{FF2B5EF4-FFF2-40B4-BE49-F238E27FC236}">
                      <a16:creationId xmlns:a16="http://schemas.microsoft.com/office/drawing/2014/main" id="{03E3E037-10E4-7507-94CF-2409244A9702}"/>
                    </a:ext>
                  </a:extLst>
                </p14:cNvPr>
                <p14:cNvContentPartPr/>
                <p14:nvPr/>
              </p14:nvContentPartPr>
              <p14:xfrm>
                <a:off x="3765031" y="3431861"/>
                <a:ext cx="451080" cy="145080"/>
              </p14:xfrm>
            </p:contentPart>
          </mc:Choice>
          <mc:Fallback>
            <p:pic>
              <p:nvPicPr>
                <p:cNvPr id="163" name="Ink 162">
                  <a:extLst>
                    <a:ext uri="{FF2B5EF4-FFF2-40B4-BE49-F238E27FC236}">
                      <a16:creationId xmlns:a16="http://schemas.microsoft.com/office/drawing/2014/main" id="{03E3E037-10E4-7507-94CF-2409244A9702}"/>
                    </a:ext>
                  </a:extLst>
                </p:cNvPr>
                <p:cNvPicPr/>
                <p:nvPr/>
              </p:nvPicPr>
              <p:blipFill>
                <a:blip r:embed="rId183"/>
                <a:stretch>
                  <a:fillRect/>
                </a:stretch>
              </p:blipFill>
              <p:spPr>
                <a:xfrm>
                  <a:off x="3756391" y="3423221"/>
                  <a:ext cx="4687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4" name="Ink 163">
                  <a:extLst>
                    <a:ext uri="{FF2B5EF4-FFF2-40B4-BE49-F238E27FC236}">
                      <a16:creationId xmlns:a16="http://schemas.microsoft.com/office/drawing/2014/main" id="{D0439BE6-BAC1-62B6-AC5A-D13CD21AAAAA}"/>
                    </a:ext>
                  </a:extLst>
                </p14:cNvPr>
                <p14:cNvContentPartPr/>
                <p14:nvPr/>
              </p14:nvContentPartPr>
              <p14:xfrm>
                <a:off x="4183351" y="3342941"/>
                <a:ext cx="15120" cy="14040"/>
              </p14:xfrm>
            </p:contentPart>
          </mc:Choice>
          <mc:Fallback>
            <p:pic>
              <p:nvPicPr>
                <p:cNvPr id="164" name="Ink 163">
                  <a:extLst>
                    <a:ext uri="{FF2B5EF4-FFF2-40B4-BE49-F238E27FC236}">
                      <a16:creationId xmlns:a16="http://schemas.microsoft.com/office/drawing/2014/main" id="{D0439BE6-BAC1-62B6-AC5A-D13CD21AAAAA}"/>
                    </a:ext>
                  </a:extLst>
                </p:cNvPr>
                <p:cNvPicPr/>
                <p:nvPr/>
              </p:nvPicPr>
              <p:blipFill>
                <a:blip r:embed="rId157"/>
                <a:stretch>
                  <a:fillRect/>
                </a:stretch>
              </p:blipFill>
              <p:spPr>
                <a:xfrm>
                  <a:off x="4174351" y="3334301"/>
                  <a:ext cx="32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65" name="Ink 164">
                  <a:extLst>
                    <a:ext uri="{FF2B5EF4-FFF2-40B4-BE49-F238E27FC236}">
                      <a16:creationId xmlns:a16="http://schemas.microsoft.com/office/drawing/2014/main" id="{7A5177EA-F3FD-1308-24EA-476D75033BBF}"/>
                    </a:ext>
                  </a:extLst>
                </p14:cNvPr>
                <p14:cNvContentPartPr/>
                <p14:nvPr/>
              </p14:nvContentPartPr>
              <p14:xfrm>
                <a:off x="4276591" y="3421421"/>
                <a:ext cx="147240" cy="88920"/>
              </p14:xfrm>
            </p:contentPart>
          </mc:Choice>
          <mc:Fallback>
            <p:pic>
              <p:nvPicPr>
                <p:cNvPr id="165" name="Ink 164">
                  <a:extLst>
                    <a:ext uri="{FF2B5EF4-FFF2-40B4-BE49-F238E27FC236}">
                      <a16:creationId xmlns:a16="http://schemas.microsoft.com/office/drawing/2014/main" id="{7A5177EA-F3FD-1308-24EA-476D75033BBF}"/>
                    </a:ext>
                  </a:extLst>
                </p:cNvPr>
                <p:cNvPicPr/>
                <p:nvPr/>
              </p:nvPicPr>
              <p:blipFill>
                <a:blip r:embed="rId186"/>
                <a:stretch>
                  <a:fillRect/>
                </a:stretch>
              </p:blipFill>
              <p:spPr>
                <a:xfrm>
                  <a:off x="4267951" y="3412781"/>
                  <a:ext cx="164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6" name="Ink 165">
                  <a:extLst>
                    <a:ext uri="{FF2B5EF4-FFF2-40B4-BE49-F238E27FC236}">
                      <a16:creationId xmlns:a16="http://schemas.microsoft.com/office/drawing/2014/main" id="{FA0A044E-4753-8098-F729-77AF8B50C069}"/>
                    </a:ext>
                  </a:extLst>
                </p14:cNvPr>
                <p14:cNvContentPartPr/>
                <p14:nvPr/>
              </p14:nvContentPartPr>
              <p14:xfrm>
                <a:off x="4434271" y="3333221"/>
                <a:ext cx="87480" cy="178200"/>
              </p14:xfrm>
            </p:contentPart>
          </mc:Choice>
          <mc:Fallback>
            <p:pic>
              <p:nvPicPr>
                <p:cNvPr id="166" name="Ink 165">
                  <a:extLst>
                    <a:ext uri="{FF2B5EF4-FFF2-40B4-BE49-F238E27FC236}">
                      <a16:creationId xmlns:a16="http://schemas.microsoft.com/office/drawing/2014/main" id="{FA0A044E-4753-8098-F729-77AF8B50C069}"/>
                    </a:ext>
                  </a:extLst>
                </p:cNvPr>
                <p:cNvPicPr/>
                <p:nvPr/>
              </p:nvPicPr>
              <p:blipFill>
                <a:blip r:embed="rId188"/>
                <a:stretch>
                  <a:fillRect/>
                </a:stretch>
              </p:blipFill>
              <p:spPr>
                <a:xfrm>
                  <a:off x="4425271" y="3324221"/>
                  <a:ext cx="105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9" name="Ink 168">
                  <a:extLst>
                    <a:ext uri="{FF2B5EF4-FFF2-40B4-BE49-F238E27FC236}">
                      <a16:creationId xmlns:a16="http://schemas.microsoft.com/office/drawing/2014/main" id="{4811A824-3BD5-0284-B11C-AA71480F58F8}"/>
                    </a:ext>
                  </a:extLst>
                </p14:cNvPr>
                <p14:cNvContentPartPr/>
                <p14:nvPr/>
              </p14:nvContentPartPr>
              <p14:xfrm>
                <a:off x="4551631" y="3400901"/>
                <a:ext cx="350280" cy="354600"/>
              </p14:xfrm>
            </p:contentPart>
          </mc:Choice>
          <mc:Fallback>
            <p:pic>
              <p:nvPicPr>
                <p:cNvPr id="169" name="Ink 168">
                  <a:extLst>
                    <a:ext uri="{FF2B5EF4-FFF2-40B4-BE49-F238E27FC236}">
                      <a16:creationId xmlns:a16="http://schemas.microsoft.com/office/drawing/2014/main" id="{4811A824-3BD5-0284-B11C-AA71480F58F8}"/>
                    </a:ext>
                  </a:extLst>
                </p:cNvPr>
                <p:cNvPicPr/>
                <p:nvPr/>
              </p:nvPicPr>
              <p:blipFill>
                <a:blip r:embed="rId190"/>
                <a:stretch>
                  <a:fillRect/>
                </a:stretch>
              </p:blipFill>
              <p:spPr>
                <a:xfrm>
                  <a:off x="4542991" y="3392261"/>
                  <a:ext cx="3679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71" name="Ink 170">
                  <a:extLst>
                    <a:ext uri="{FF2B5EF4-FFF2-40B4-BE49-F238E27FC236}">
                      <a16:creationId xmlns:a16="http://schemas.microsoft.com/office/drawing/2014/main" id="{B914B4AC-7754-0900-19EA-E6BCE62D4041}"/>
                    </a:ext>
                  </a:extLst>
                </p14:cNvPr>
                <p14:cNvContentPartPr/>
                <p14:nvPr/>
              </p14:nvContentPartPr>
              <p14:xfrm>
                <a:off x="2969071" y="3873941"/>
                <a:ext cx="178560" cy="155520"/>
              </p14:xfrm>
            </p:contentPart>
          </mc:Choice>
          <mc:Fallback>
            <p:pic>
              <p:nvPicPr>
                <p:cNvPr id="171" name="Ink 170">
                  <a:extLst>
                    <a:ext uri="{FF2B5EF4-FFF2-40B4-BE49-F238E27FC236}">
                      <a16:creationId xmlns:a16="http://schemas.microsoft.com/office/drawing/2014/main" id="{B914B4AC-7754-0900-19EA-E6BCE62D4041}"/>
                    </a:ext>
                  </a:extLst>
                </p:cNvPr>
                <p:cNvPicPr/>
                <p:nvPr/>
              </p:nvPicPr>
              <p:blipFill>
                <a:blip r:embed="rId192"/>
                <a:stretch>
                  <a:fillRect/>
                </a:stretch>
              </p:blipFill>
              <p:spPr>
                <a:xfrm>
                  <a:off x="2960431" y="3865301"/>
                  <a:ext cx="1962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72" name="Ink 171">
                  <a:extLst>
                    <a:ext uri="{FF2B5EF4-FFF2-40B4-BE49-F238E27FC236}">
                      <a16:creationId xmlns:a16="http://schemas.microsoft.com/office/drawing/2014/main" id="{1E1A0066-4BF0-578B-980D-3DBE7080282D}"/>
                    </a:ext>
                  </a:extLst>
                </p14:cNvPr>
                <p14:cNvContentPartPr/>
                <p14:nvPr/>
              </p14:nvContentPartPr>
              <p14:xfrm>
                <a:off x="3205231" y="3892661"/>
                <a:ext cx="150120" cy="114840"/>
              </p14:xfrm>
            </p:contentPart>
          </mc:Choice>
          <mc:Fallback>
            <p:pic>
              <p:nvPicPr>
                <p:cNvPr id="172" name="Ink 171">
                  <a:extLst>
                    <a:ext uri="{FF2B5EF4-FFF2-40B4-BE49-F238E27FC236}">
                      <a16:creationId xmlns:a16="http://schemas.microsoft.com/office/drawing/2014/main" id="{1E1A0066-4BF0-578B-980D-3DBE7080282D}"/>
                    </a:ext>
                  </a:extLst>
                </p:cNvPr>
                <p:cNvPicPr/>
                <p:nvPr/>
              </p:nvPicPr>
              <p:blipFill>
                <a:blip r:embed="rId194"/>
                <a:stretch>
                  <a:fillRect/>
                </a:stretch>
              </p:blipFill>
              <p:spPr>
                <a:xfrm>
                  <a:off x="3196231" y="3884021"/>
                  <a:ext cx="1677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73" name="Ink 172">
                  <a:extLst>
                    <a:ext uri="{FF2B5EF4-FFF2-40B4-BE49-F238E27FC236}">
                      <a16:creationId xmlns:a16="http://schemas.microsoft.com/office/drawing/2014/main" id="{6DA676AB-20D0-A98B-D919-B00F187EAC56}"/>
                    </a:ext>
                  </a:extLst>
                </p14:cNvPr>
                <p14:cNvContentPartPr/>
                <p14:nvPr/>
              </p14:nvContentPartPr>
              <p14:xfrm>
                <a:off x="3391711" y="3889061"/>
                <a:ext cx="42120" cy="80640"/>
              </p14:xfrm>
            </p:contentPart>
          </mc:Choice>
          <mc:Fallback>
            <p:pic>
              <p:nvPicPr>
                <p:cNvPr id="173" name="Ink 172">
                  <a:extLst>
                    <a:ext uri="{FF2B5EF4-FFF2-40B4-BE49-F238E27FC236}">
                      <a16:creationId xmlns:a16="http://schemas.microsoft.com/office/drawing/2014/main" id="{6DA676AB-20D0-A98B-D919-B00F187EAC56}"/>
                    </a:ext>
                  </a:extLst>
                </p:cNvPr>
                <p:cNvPicPr/>
                <p:nvPr/>
              </p:nvPicPr>
              <p:blipFill>
                <a:blip r:embed="rId196"/>
                <a:stretch>
                  <a:fillRect/>
                </a:stretch>
              </p:blipFill>
              <p:spPr>
                <a:xfrm>
                  <a:off x="3383071" y="3880421"/>
                  <a:ext cx="597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74" name="Ink 173">
                  <a:extLst>
                    <a:ext uri="{FF2B5EF4-FFF2-40B4-BE49-F238E27FC236}">
                      <a16:creationId xmlns:a16="http://schemas.microsoft.com/office/drawing/2014/main" id="{35BB6E58-EB2D-BB20-E8C8-2C4B23519F49}"/>
                    </a:ext>
                  </a:extLst>
                </p14:cNvPr>
                <p14:cNvContentPartPr/>
                <p14:nvPr/>
              </p14:nvContentPartPr>
              <p14:xfrm>
                <a:off x="3369031" y="3802661"/>
                <a:ext cx="140040" cy="198720"/>
              </p14:xfrm>
            </p:contentPart>
          </mc:Choice>
          <mc:Fallback>
            <p:pic>
              <p:nvPicPr>
                <p:cNvPr id="174" name="Ink 173">
                  <a:extLst>
                    <a:ext uri="{FF2B5EF4-FFF2-40B4-BE49-F238E27FC236}">
                      <a16:creationId xmlns:a16="http://schemas.microsoft.com/office/drawing/2014/main" id="{35BB6E58-EB2D-BB20-E8C8-2C4B23519F49}"/>
                    </a:ext>
                  </a:extLst>
                </p:cNvPr>
                <p:cNvPicPr/>
                <p:nvPr/>
              </p:nvPicPr>
              <p:blipFill>
                <a:blip r:embed="rId198"/>
                <a:stretch>
                  <a:fillRect/>
                </a:stretch>
              </p:blipFill>
              <p:spPr>
                <a:xfrm>
                  <a:off x="3360031" y="3794021"/>
                  <a:ext cx="1576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5" name="Ink 174">
                  <a:extLst>
                    <a:ext uri="{FF2B5EF4-FFF2-40B4-BE49-F238E27FC236}">
                      <a16:creationId xmlns:a16="http://schemas.microsoft.com/office/drawing/2014/main" id="{1F10C341-EE17-D188-67E7-7A55696C0C2D}"/>
                    </a:ext>
                  </a:extLst>
                </p14:cNvPr>
                <p14:cNvContentPartPr/>
                <p14:nvPr/>
              </p14:nvContentPartPr>
              <p14:xfrm>
                <a:off x="3651631" y="3962141"/>
                <a:ext cx="6480" cy="57240"/>
              </p14:xfrm>
            </p:contentPart>
          </mc:Choice>
          <mc:Fallback>
            <p:pic>
              <p:nvPicPr>
                <p:cNvPr id="175" name="Ink 174">
                  <a:extLst>
                    <a:ext uri="{FF2B5EF4-FFF2-40B4-BE49-F238E27FC236}">
                      <a16:creationId xmlns:a16="http://schemas.microsoft.com/office/drawing/2014/main" id="{1F10C341-EE17-D188-67E7-7A55696C0C2D}"/>
                    </a:ext>
                  </a:extLst>
                </p:cNvPr>
                <p:cNvPicPr/>
                <p:nvPr/>
              </p:nvPicPr>
              <p:blipFill>
                <a:blip r:embed="rId200"/>
                <a:stretch>
                  <a:fillRect/>
                </a:stretch>
              </p:blipFill>
              <p:spPr>
                <a:xfrm>
                  <a:off x="3642631" y="3953501"/>
                  <a:ext cx="24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76" name="Ink 175">
                  <a:extLst>
                    <a:ext uri="{FF2B5EF4-FFF2-40B4-BE49-F238E27FC236}">
                      <a16:creationId xmlns:a16="http://schemas.microsoft.com/office/drawing/2014/main" id="{E2F41F18-415E-A739-71C8-85B168D2BE96}"/>
                    </a:ext>
                  </a:extLst>
                </p14:cNvPr>
                <p14:cNvContentPartPr/>
                <p14:nvPr/>
              </p14:nvContentPartPr>
              <p14:xfrm>
                <a:off x="3741271" y="3824621"/>
                <a:ext cx="59040" cy="165600"/>
              </p14:xfrm>
            </p:contentPart>
          </mc:Choice>
          <mc:Fallback>
            <p:pic>
              <p:nvPicPr>
                <p:cNvPr id="176" name="Ink 175">
                  <a:extLst>
                    <a:ext uri="{FF2B5EF4-FFF2-40B4-BE49-F238E27FC236}">
                      <a16:creationId xmlns:a16="http://schemas.microsoft.com/office/drawing/2014/main" id="{E2F41F18-415E-A739-71C8-85B168D2BE96}"/>
                    </a:ext>
                  </a:extLst>
                </p:cNvPr>
                <p:cNvPicPr/>
                <p:nvPr/>
              </p:nvPicPr>
              <p:blipFill>
                <a:blip r:embed="rId202"/>
                <a:stretch>
                  <a:fillRect/>
                </a:stretch>
              </p:blipFill>
              <p:spPr>
                <a:xfrm>
                  <a:off x="3732631" y="3815981"/>
                  <a:ext cx="766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77" name="Ink 176">
                  <a:extLst>
                    <a:ext uri="{FF2B5EF4-FFF2-40B4-BE49-F238E27FC236}">
                      <a16:creationId xmlns:a16="http://schemas.microsoft.com/office/drawing/2014/main" id="{008D95A7-BF9D-7DBE-81F0-47CD684EE7CC}"/>
                    </a:ext>
                  </a:extLst>
                </p14:cNvPr>
                <p14:cNvContentPartPr/>
                <p14:nvPr/>
              </p14:nvContentPartPr>
              <p14:xfrm>
                <a:off x="3844231" y="3894101"/>
                <a:ext cx="129600" cy="76680"/>
              </p14:xfrm>
            </p:contentPart>
          </mc:Choice>
          <mc:Fallback>
            <p:pic>
              <p:nvPicPr>
                <p:cNvPr id="177" name="Ink 176">
                  <a:extLst>
                    <a:ext uri="{FF2B5EF4-FFF2-40B4-BE49-F238E27FC236}">
                      <a16:creationId xmlns:a16="http://schemas.microsoft.com/office/drawing/2014/main" id="{008D95A7-BF9D-7DBE-81F0-47CD684EE7CC}"/>
                    </a:ext>
                  </a:extLst>
                </p:cNvPr>
                <p:cNvPicPr/>
                <p:nvPr/>
              </p:nvPicPr>
              <p:blipFill>
                <a:blip r:embed="rId204"/>
                <a:stretch>
                  <a:fillRect/>
                </a:stretch>
              </p:blipFill>
              <p:spPr>
                <a:xfrm>
                  <a:off x="3835591" y="3885461"/>
                  <a:ext cx="147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8" name="Ink 177">
                  <a:extLst>
                    <a:ext uri="{FF2B5EF4-FFF2-40B4-BE49-F238E27FC236}">
                      <a16:creationId xmlns:a16="http://schemas.microsoft.com/office/drawing/2014/main" id="{4BE498C7-19AC-5DB1-4C82-64FBF51579B4}"/>
                    </a:ext>
                  </a:extLst>
                </p14:cNvPr>
                <p14:cNvContentPartPr/>
                <p14:nvPr/>
              </p14:nvContentPartPr>
              <p14:xfrm>
                <a:off x="3981751" y="3815621"/>
                <a:ext cx="246960" cy="178560"/>
              </p14:xfrm>
            </p:contentPart>
          </mc:Choice>
          <mc:Fallback>
            <p:pic>
              <p:nvPicPr>
                <p:cNvPr id="178" name="Ink 177">
                  <a:extLst>
                    <a:ext uri="{FF2B5EF4-FFF2-40B4-BE49-F238E27FC236}">
                      <a16:creationId xmlns:a16="http://schemas.microsoft.com/office/drawing/2014/main" id="{4BE498C7-19AC-5DB1-4C82-64FBF51579B4}"/>
                    </a:ext>
                  </a:extLst>
                </p:cNvPr>
                <p:cNvPicPr/>
                <p:nvPr/>
              </p:nvPicPr>
              <p:blipFill>
                <a:blip r:embed="rId206"/>
                <a:stretch>
                  <a:fillRect/>
                </a:stretch>
              </p:blipFill>
              <p:spPr>
                <a:xfrm>
                  <a:off x="3972751" y="3806981"/>
                  <a:ext cx="2646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80" name="Ink 179">
                  <a:extLst>
                    <a:ext uri="{FF2B5EF4-FFF2-40B4-BE49-F238E27FC236}">
                      <a16:creationId xmlns:a16="http://schemas.microsoft.com/office/drawing/2014/main" id="{2D09878C-50A9-42F8-576F-51D41821B3BA}"/>
                    </a:ext>
                  </a:extLst>
                </p14:cNvPr>
                <p14:cNvContentPartPr/>
                <p14:nvPr/>
              </p14:nvContentPartPr>
              <p14:xfrm>
                <a:off x="4375231" y="3903101"/>
                <a:ext cx="30960" cy="156960"/>
              </p14:xfrm>
            </p:contentPart>
          </mc:Choice>
          <mc:Fallback>
            <p:pic>
              <p:nvPicPr>
                <p:cNvPr id="180" name="Ink 179">
                  <a:extLst>
                    <a:ext uri="{FF2B5EF4-FFF2-40B4-BE49-F238E27FC236}">
                      <a16:creationId xmlns:a16="http://schemas.microsoft.com/office/drawing/2014/main" id="{2D09878C-50A9-42F8-576F-51D41821B3BA}"/>
                    </a:ext>
                  </a:extLst>
                </p:cNvPr>
                <p:cNvPicPr/>
                <p:nvPr/>
              </p:nvPicPr>
              <p:blipFill>
                <a:blip r:embed="rId208"/>
                <a:stretch>
                  <a:fillRect/>
                </a:stretch>
              </p:blipFill>
              <p:spPr>
                <a:xfrm>
                  <a:off x="4366231" y="3894461"/>
                  <a:ext cx="486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81" name="Ink 180">
                  <a:extLst>
                    <a:ext uri="{FF2B5EF4-FFF2-40B4-BE49-F238E27FC236}">
                      <a16:creationId xmlns:a16="http://schemas.microsoft.com/office/drawing/2014/main" id="{A2871139-E486-1F77-6C30-77130471C0A7}"/>
                    </a:ext>
                  </a:extLst>
                </p14:cNvPr>
                <p14:cNvContentPartPr/>
                <p14:nvPr/>
              </p14:nvContentPartPr>
              <p14:xfrm>
                <a:off x="4335631" y="3845861"/>
                <a:ext cx="115920" cy="126360"/>
              </p14:xfrm>
            </p:contentPart>
          </mc:Choice>
          <mc:Fallback>
            <p:pic>
              <p:nvPicPr>
                <p:cNvPr id="181" name="Ink 180">
                  <a:extLst>
                    <a:ext uri="{FF2B5EF4-FFF2-40B4-BE49-F238E27FC236}">
                      <a16:creationId xmlns:a16="http://schemas.microsoft.com/office/drawing/2014/main" id="{A2871139-E486-1F77-6C30-77130471C0A7}"/>
                    </a:ext>
                  </a:extLst>
                </p:cNvPr>
                <p:cNvPicPr/>
                <p:nvPr/>
              </p:nvPicPr>
              <p:blipFill>
                <a:blip r:embed="rId210"/>
                <a:stretch>
                  <a:fillRect/>
                </a:stretch>
              </p:blipFill>
              <p:spPr>
                <a:xfrm>
                  <a:off x="4326991" y="3837221"/>
                  <a:ext cx="1335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82" name="Ink 181">
                  <a:extLst>
                    <a:ext uri="{FF2B5EF4-FFF2-40B4-BE49-F238E27FC236}">
                      <a16:creationId xmlns:a16="http://schemas.microsoft.com/office/drawing/2014/main" id="{57D72C78-FA58-6BAA-B9D4-12BDE2D0159E}"/>
                    </a:ext>
                  </a:extLst>
                </p14:cNvPr>
                <p14:cNvContentPartPr/>
                <p14:nvPr/>
              </p14:nvContentPartPr>
              <p14:xfrm>
                <a:off x="4485391" y="3818861"/>
                <a:ext cx="129600" cy="146160"/>
              </p14:xfrm>
            </p:contentPart>
          </mc:Choice>
          <mc:Fallback>
            <p:pic>
              <p:nvPicPr>
                <p:cNvPr id="182" name="Ink 181">
                  <a:extLst>
                    <a:ext uri="{FF2B5EF4-FFF2-40B4-BE49-F238E27FC236}">
                      <a16:creationId xmlns:a16="http://schemas.microsoft.com/office/drawing/2014/main" id="{57D72C78-FA58-6BAA-B9D4-12BDE2D0159E}"/>
                    </a:ext>
                  </a:extLst>
                </p:cNvPr>
                <p:cNvPicPr/>
                <p:nvPr/>
              </p:nvPicPr>
              <p:blipFill>
                <a:blip r:embed="rId212"/>
                <a:stretch>
                  <a:fillRect/>
                </a:stretch>
              </p:blipFill>
              <p:spPr>
                <a:xfrm>
                  <a:off x="4476391" y="3810221"/>
                  <a:ext cx="1472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83" name="Ink 182">
                  <a:extLst>
                    <a:ext uri="{FF2B5EF4-FFF2-40B4-BE49-F238E27FC236}">
                      <a16:creationId xmlns:a16="http://schemas.microsoft.com/office/drawing/2014/main" id="{9AAC8641-EB69-0CD7-A8DC-6A2EE5D7100F}"/>
                    </a:ext>
                  </a:extLst>
                </p14:cNvPr>
                <p14:cNvContentPartPr/>
                <p14:nvPr/>
              </p14:nvContentPartPr>
              <p14:xfrm>
                <a:off x="4649551" y="3771341"/>
                <a:ext cx="57960" cy="270720"/>
              </p14:xfrm>
            </p:contentPart>
          </mc:Choice>
          <mc:Fallback>
            <p:pic>
              <p:nvPicPr>
                <p:cNvPr id="183" name="Ink 182">
                  <a:extLst>
                    <a:ext uri="{FF2B5EF4-FFF2-40B4-BE49-F238E27FC236}">
                      <a16:creationId xmlns:a16="http://schemas.microsoft.com/office/drawing/2014/main" id="{9AAC8641-EB69-0CD7-A8DC-6A2EE5D7100F}"/>
                    </a:ext>
                  </a:extLst>
                </p:cNvPr>
                <p:cNvPicPr/>
                <p:nvPr/>
              </p:nvPicPr>
              <p:blipFill>
                <a:blip r:embed="rId214"/>
                <a:stretch>
                  <a:fillRect/>
                </a:stretch>
              </p:blipFill>
              <p:spPr>
                <a:xfrm>
                  <a:off x="4640551" y="3762341"/>
                  <a:ext cx="756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84" name="Ink 183">
                  <a:extLst>
                    <a:ext uri="{FF2B5EF4-FFF2-40B4-BE49-F238E27FC236}">
                      <a16:creationId xmlns:a16="http://schemas.microsoft.com/office/drawing/2014/main" id="{14A7C55C-BE83-F67A-5C91-4394E594D6CC}"/>
                    </a:ext>
                  </a:extLst>
                </p14:cNvPr>
                <p14:cNvContentPartPr/>
                <p14:nvPr/>
              </p14:nvContentPartPr>
              <p14:xfrm>
                <a:off x="4650631" y="3884741"/>
                <a:ext cx="65880" cy="38880"/>
              </p14:xfrm>
            </p:contentPart>
          </mc:Choice>
          <mc:Fallback>
            <p:pic>
              <p:nvPicPr>
                <p:cNvPr id="184" name="Ink 183">
                  <a:extLst>
                    <a:ext uri="{FF2B5EF4-FFF2-40B4-BE49-F238E27FC236}">
                      <a16:creationId xmlns:a16="http://schemas.microsoft.com/office/drawing/2014/main" id="{14A7C55C-BE83-F67A-5C91-4394E594D6CC}"/>
                    </a:ext>
                  </a:extLst>
                </p:cNvPr>
                <p:cNvPicPr/>
                <p:nvPr/>
              </p:nvPicPr>
              <p:blipFill>
                <a:blip r:embed="rId216"/>
                <a:stretch>
                  <a:fillRect/>
                </a:stretch>
              </p:blipFill>
              <p:spPr>
                <a:xfrm>
                  <a:off x="4641991" y="3875741"/>
                  <a:ext cx="835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86" name="Ink 185">
                  <a:extLst>
                    <a:ext uri="{FF2B5EF4-FFF2-40B4-BE49-F238E27FC236}">
                      <a16:creationId xmlns:a16="http://schemas.microsoft.com/office/drawing/2014/main" id="{36DF4315-74C2-33E0-8A35-582F3CED9FFF}"/>
                    </a:ext>
                  </a:extLst>
                </p14:cNvPr>
                <p14:cNvContentPartPr/>
                <p14:nvPr/>
              </p14:nvContentPartPr>
              <p14:xfrm>
                <a:off x="3235471" y="4187141"/>
                <a:ext cx="110160" cy="122040"/>
              </p14:xfrm>
            </p:contentPart>
          </mc:Choice>
          <mc:Fallback>
            <p:pic>
              <p:nvPicPr>
                <p:cNvPr id="186" name="Ink 185">
                  <a:extLst>
                    <a:ext uri="{FF2B5EF4-FFF2-40B4-BE49-F238E27FC236}">
                      <a16:creationId xmlns:a16="http://schemas.microsoft.com/office/drawing/2014/main" id="{36DF4315-74C2-33E0-8A35-582F3CED9FFF}"/>
                    </a:ext>
                  </a:extLst>
                </p:cNvPr>
                <p:cNvPicPr/>
                <p:nvPr/>
              </p:nvPicPr>
              <p:blipFill>
                <a:blip r:embed="rId218"/>
                <a:stretch>
                  <a:fillRect/>
                </a:stretch>
              </p:blipFill>
              <p:spPr>
                <a:xfrm>
                  <a:off x="3226831" y="4178141"/>
                  <a:ext cx="1278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7" name="Ink 186">
                  <a:extLst>
                    <a:ext uri="{FF2B5EF4-FFF2-40B4-BE49-F238E27FC236}">
                      <a16:creationId xmlns:a16="http://schemas.microsoft.com/office/drawing/2014/main" id="{06F21BB6-AF54-85CE-EADA-23BACD632E54}"/>
                    </a:ext>
                  </a:extLst>
                </p14:cNvPr>
                <p14:cNvContentPartPr/>
                <p14:nvPr/>
              </p14:nvContentPartPr>
              <p14:xfrm>
                <a:off x="3377671" y="4148981"/>
                <a:ext cx="136440" cy="162720"/>
              </p14:xfrm>
            </p:contentPart>
          </mc:Choice>
          <mc:Fallback>
            <p:pic>
              <p:nvPicPr>
                <p:cNvPr id="187" name="Ink 186">
                  <a:extLst>
                    <a:ext uri="{FF2B5EF4-FFF2-40B4-BE49-F238E27FC236}">
                      <a16:creationId xmlns:a16="http://schemas.microsoft.com/office/drawing/2014/main" id="{06F21BB6-AF54-85CE-EADA-23BACD632E54}"/>
                    </a:ext>
                  </a:extLst>
                </p:cNvPr>
                <p:cNvPicPr/>
                <p:nvPr/>
              </p:nvPicPr>
              <p:blipFill>
                <a:blip r:embed="rId220"/>
                <a:stretch>
                  <a:fillRect/>
                </a:stretch>
              </p:blipFill>
              <p:spPr>
                <a:xfrm>
                  <a:off x="3369031" y="4139981"/>
                  <a:ext cx="154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88" name="Ink 187">
                  <a:extLst>
                    <a:ext uri="{FF2B5EF4-FFF2-40B4-BE49-F238E27FC236}">
                      <a16:creationId xmlns:a16="http://schemas.microsoft.com/office/drawing/2014/main" id="{6A976E50-8536-0FC7-FCC2-9DE3C6838B24}"/>
                    </a:ext>
                  </a:extLst>
                </p14:cNvPr>
                <p14:cNvContentPartPr/>
                <p14:nvPr/>
              </p14:nvContentPartPr>
              <p14:xfrm>
                <a:off x="3519151" y="4219181"/>
                <a:ext cx="78120" cy="79920"/>
              </p14:xfrm>
            </p:contentPart>
          </mc:Choice>
          <mc:Fallback>
            <p:pic>
              <p:nvPicPr>
                <p:cNvPr id="188" name="Ink 187">
                  <a:extLst>
                    <a:ext uri="{FF2B5EF4-FFF2-40B4-BE49-F238E27FC236}">
                      <a16:creationId xmlns:a16="http://schemas.microsoft.com/office/drawing/2014/main" id="{6A976E50-8536-0FC7-FCC2-9DE3C6838B24}"/>
                    </a:ext>
                  </a:extLst>
                </p:cNvPr>
                <p:cNvPicPr/>
                <p:nvPr/>
              </p:nvPicPr>
              <p:blipFill>
                <a:blip r:embed="rId222"/>
                <a:stretch>
                  <a:fillRect/>
                </a:stretch>
              </p:blipFill>
              <p:spPr>
                <a:xfrm>
                  <a:off x="3510151" y="4210181"/>
                  <a:ext cx="957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89" name="Ink 188">
                  <a:extLst>
                    <a:ext uri="{FF2B5EF4-FFF2-40B4-BE49-F238E27FC236}">
                      <a16:creationId xmlns:a16="http://schemas.microsoft.com/office/drawing/2014/main" id="{F31233D1-AB44-2261-7741-3511708B2E8B}"/>
                    </a:ext>
                  </a:extLst>
                </p14:cNvPr>
                <p14:cNvContentPartPr/>
                <p14:nvPr/>
              </p14:nvContentPartPr>
              <p14:xfrm>
                <a:off x="3597271" y="4220261"/>
                <a:ext cx="146520" cy="74880"/>
              </p14:xfrm>
            </p:contentPart>
          </mc:Choice>
          <mc:Fallback>
            <p:pic>
              <p:nvPicPr>
                <p:cNvPr id="189" name="Ink 188">
                  <a:extLst>
                    <a:ext uri="{FF2B5EF4-FFF2-40B4-BE49-F238E27FC236}">
                      <a16:creationId xmlns:a16="http://schemas.microsoft.com/office/drawing/2014/main" id="{F31233D1-AB44-2261-7741-3511708B2E8B}"/>
                    </a:ext>
                  </a:extLst>
                </p:cNvPr>
                <p:cNvPicPr/>
                <p:nvPr/>
              </p:nvPicPr>
              <p:blipFill>
                <a:blip r:embed="rId224"/>
                <a:stretch>
                  <a:fillRect/>
                </a:stretch>
              </p:blipFill>
              <p:spPr>
                <a:xfrm>
                  <a:off x="3588631" y="4211261"/>
                  <a:ext cx="1641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90" name="Ink 189">
                  <a:extLst>
                    <a:ext uri="{FF2B5EF4-FFF2-40B4-BE49-F238E27FC236}">
                      <a16:creationId xmlns:a16="http://schemas.microsoft.com/office/drawing/2014/main" id="{CB94F7DE-665C-826C-58E4-255B21FBEC05}"/>
                    </a:ext>
                  </a:extLst>
                </p14:cNvPr>
                <p14:cNvContentPartPr/>
                <p14:nvPr/>
              </p14:nvContentPartPr>
              <p14:xfrm>
                <a:off x="3716431" y="4127021"/>
                <a:ext cx="60480" cy="140040"/>
              </p14:xfrm>
            </p:contentPart>
          </mc:Choice>
          <mc:Fallback>
            <p:pic>
              <p:nvPicPr>
                <p:cNvPr id="190" name="Ink 189">
                  <a:extLst>
                    <a:ext uri="{FF2B5EF4-FFF2-40B4-BE49-F238E27FC236}">
                      <a16:creationId xmlns:a16="http://schemas.microsoft.com/office/drawing/2014/main" id="{CB94F7DE-665C-826C-58E4-255B21FBEC05}"/>
                    </a:ext>
                  </a:extLst>
                </p:cNvPr>
                <p:cNvPicPr/>
                <p:nvPr/>
              </p:nvPicPr>
              <p:blipFill>
                <a:blip r:embed="rId226"/>
                <a:stretch>
                  <a:fillRect/>
                </a:stretch>
              </p:blipFill>
              <p:spPr>
                <a:xfrm>
                  <a:off x="3707791" y="4118381"/>
                  <a:ext cx="78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91" name="Ink 190">
                  <a:extLst>
                    <a:ext uri="{FF2B5EF4-FFF2-40B4-BE49-F238E27FC236}">
                      <a16:creationId xmlns:a16="http://schemas.microsoft.com/office/drawing/2014/main" id="{6B0E6118-E088-3DE8-FDB3-D0AF9259F3BE}"/>
                    </a:ext>
                  </a:extLst>
                </p14:cNvPr>
                <p14:cNvContentPartPr/>
                <p14:nvPr/>
              </p14:nvContentPartPr>
              <p14:xfrm>
                <a:off x="3736951" y="4184981"/>
                <a:ext cx="145800" cy="116280"/>
              </p14:xfrm>
            </p:contentPart>
          </mc:Choice>
          <mc:Fallback>
            <p:pic>
              <p:nvPicPr>
                <p:cNvPr id="191" name="Ink 190">
                  <a:extLst>
                    <a:ext uri="{FF2B5EF4-FFF2-40B4-BE49-F238E27FC236}">
                      <a16:creationId xmlns:a16="http://schemas.microsoft.com/office/drawing/2014/main" id="{6B0E6118-E088-3DE8-FDB3-D0AF9259F3BE}"/>
                    </a:ext>
                  </a:extLst>
                </p:cNvPr>
                <p:cNvPicPr/>
                <p:nvPr/>
              </p:nvPicPr>
              <p:blipFill>
                <a:blip r:embed="rId228"/>
                <a:stretch>
                  <a:fillRect/>
                </a:stretch>
              </p:blipFill>
              <p:spPr>
                <a:xfrm>
                  <a:off x="3727951" y="4176341"/>
                  <a:ext cx="163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92" name="Ink 191">
                  <a:extLst>
                    <a:ext uri="{FF2B5EF4-FFF2-40B4-BE49-F238E27FC236}">
                      <a16:creationId xmlns:a16="http://schemas.microsoft.com/office/drawing/2014/main" id="{21E9B4D7-8DA3-066A-CFBB-19EB25BDFEDC}"/>
                    </a:ext>
                  </a:extLst>
                </p14:cNvPr>
                <p14:cNvContentPartPr/>
                <p14:nvPr/>
              </p14:nvContentPartPr>
              <p14:xfrm>
                <a:off x="3987511" y="4262381"/>
                <a:ext cx="5040" cy="51480"/>
              </p14:xfrm>
            </p:contentPart>
          </mc:Choice>
          <mc:Fallback>
            <p:pic>
              <p:nvPicPr>
                <p:cNvPr id="192" name="Ink 191">
                  <a:extLst>
                    <a:ext uri="{FF2B5EF4-FFF2-40B4-BE49-F238E27FC236}">
                      <a16:creationId xmlns:a16="http://schemas.microsoft.com/office/drawing/2014/main" id="{21E9B4D7-8DA3-066A-CFBB-19EB25BDFEDC}"/>
                    </a:ext>
                  </a:extLst>
                </p:cNvPr>
                <p:cNvPicPr/>
                <p:nvPr/>
              </p:nvPicPr>
              <p:blipFill>
                <a:blip r:embed="rId230"/>
                <a:stretch>
                  <a:fillRect/>
                </a:stretch>
              </p:blipFill>
              <p:spPr>
                <a:xfrm>
                  <a:off x="3978511" y="4253741"/>
                  <a:ext cx="22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93" name="Ink 192">
                  <a:extLst>
                    <a:ext uri="{FF2B5EF4-FFF2-40B4-BE49-F238E27FC236}">
                      <a16:creationId xmlns:a16="http://schemas.microsoft.com/office/drawing/2014/main" id="{832722C1-CEE6-8BBB-31CC-4D5F4902E166}"/>
                    </a:ext>
                  </a:extLst>
                </p14:cNvPr>
                <p14:cNvContentPartPr/>
                <p14:nvPr/>
              </p14:nvContentPartPr>
              <p14:xfrm>
                <a:off x="4200271" y="4159421"/>
                <a:ext cx="94320" cy="119160"/>
              </p14:xfrm>
            </p:contentPart>
          </mc:Choice>
          <mc:Fallback>
            <p:pic>
              <p:nvPicPr>
                <p:cNvPr id="193" name="Ink 192">
                  <a:extLst>
                    <a:ext uri="{FF2B5EF4-FFF2-40B4-BE49-F238E27FC236}">
                      <a16:creationId xmlns:a16="http://schemas.microsoft.com/office/drawing/2014/main" id="{832722C1-CEE6-8BBB-31CC-4D5F4902E166}"/>
                    </a:ext>
                  </a:extLst>
                </p:cNvPr>
                <p:cNvPicPr/>
                <p:nvPr/>
              </p:nvPicPr>
              <p:blipFill>
                <a:blip r:embed="rId232"/>
                <a:stretch>
                  <a:fillRect/>
                </a:stretch>
              </p:blipFill>
              <p:spPr>
                <a:xfrm>
                  <a:off x="4191271" y="4150781"/>
                  <a:ext cx="1119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94" name="Ink 193">
                  <a:extLst>
                    <a:ext uri="{FF2B5EF4-FFF2-40B4-BE49-F238E27FC236}">
                      <a16:creationId xmlns:a16="http://schemas.microsoft.com/office/drawing/2014/main" id="{0E2A9572-BF5D-AC36-16AC-BF1B51A08C49}"/>
                    </a:ext>
                  </a:extLst>
                </p14:cNvPr>
                <p14:cNvContentPartPr/>
                <p14:nvPr/>
              </p14:nvContentPartPr>
              <p14:xfrm>
                <a:off x="4346071" y="4163741"/>
                <a:ext cx="291960" cy="85680"/>
              </p14:xfrm>
            </p:contentPart>
          </mc:Choice>
          <mc:Fallback>
            <p:pic>
              <p:nvPicPr>
                <p:cNvPr id="194" name="Ink 193">
                  <a:extLst>
                    <a:ext uri="{FF2B5EF4-FFF2-40B4-BE49-F238E27FC236}">
                      <a16:creationId xmlns:a16="http://schemas.microsoft.com/office/drawing/2014/main" id="{0E2A9572-BF5D-AC36-16AC-BF1B51A08C49}"/>
                    </a:ext>
                  </a:extLst>
                </p:cNvPr>
                <p:cNvPicPr/>
                <p:nvPr/>
              </p:nvPicPr>
              <p:blipFill>
                <a:blip r:embed="rId234"/>
                <a:stretch>
                  <a:fillRect/>
                </a:stretch>
              </p:blipFill>
              <p:spPr>
                <a:xfrm>
                  <a:off x="4337071" y="4154741"/>
                  <a:ext cx="3096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5" name="Ink 194">
                  <a:extLst>
                    <a:ext uri="{FF2B5EF4-FFF2-40B4-BE49-F238E27FC236}">
                      <a16:creationId xmlns:a16="http://schemas.microsoft.com/office/drawing/2014/main" id="{8E3E5491-67D1-98D2-EF9A-2B12DBDF3456}"/>
                    </a:ext>
                  </a:extLst>
                </p14:cNvPr>
                <p14:cNvContentPartPr/>
                <p14:nvPr/>
              </p14:nvContentPartPr>
              <p14:xfrm>
                <a:off x="4649191" y="4128101"/>
                <a:ext cx="84240" cy="166320"/>
              </p14:xfrm>
            </p:contentPart>
          </mc:Choice>
          <mc:Fallback>
            <p:pic>
              <p:nvPicPr>
                <p:cNvPr id="195" name="Ink 194">
                  <a:extLst>
                    <a:ext uri="{FF2B5EF4-FFF2-40B4-BE49-F238E27FC236}">
                      <a16:creationId xmlns:a16="http://schemas.microsoft.com/office/drawing/2014/main" id="{8E3E5491-67D1-98D2-EF9A-2B12DBDF3456}"/>
                    </a:ext>
                  </a:extLst>
                </p:cNvPr>
                <p:cNvPicPr/>
                <p:nvPr/>
              </p:nvPicPr>
              <p:blipFill>
                <a:blip r:embed="rId236"/>
                <a:stretch>
                  <a:fillRect/>
                </a:stretch>
              </p:blipFill>
              <p:spPr>
                <a:xfrm>
                  <a:off x="4640551" y="4119461"/>
                  <a:ext cx="1018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97" name="Ink 196">
                  <a:extLst>
                    <a:ext uri="{FF2B5EF4-FFF2-40B4-BE49-F238E27FC236}">
                      <a16:creationId xmlns:a16="http://schemas.microsoft.com/office/drawing/2014/main" id="{7E10EF1C-94A4-E708-7EF4-1741D64C543C}"/>
                    </a:ext>
                  </a:extLst>
                </p14:cNvPr>
                <p14:cNvContentPartPr/>
                <p14:nvPr/>
              </p14:nvContentPartPr>
              <p14:xfrm>
                <a:off x="3547231" y="4473701"/>
                <a:ext cx="152640" cy="123840"/>
              </p14:xfrm>
            </p:contentPart>
          </mc:Choice>
          <mc:Fallback>
            <p:pic>
              <p:nvPicPr>
                <p:cNvPr id="197" name="Ink 196">
                  <a:extLst>
                    <a:ext uri="{FF2B5EF4-FFF2-40B4-BE49-F238E27FC236}">
                      <a16:creationId xmlns:a16="http://schemas.microsoft.com/office/drawing/2014/main" id="{7E10EF1C-94A4-E708-7EF4-1741D64C543C}"/>
                    </a:ext>
                  </a:extLst>
                </p:cNvPr>
                <p:cNvPicPr/>
                <p:nvPr/>
              </p:nvPicPr>
              <p:blipFill>
                <a:blip r:embed="rId238"/>
                <a:stretch>
                  <a:fillRect/>
                </a:stretch>
              </p:blipFill>
              <p:spPr>
                <a:xfrm>
                  <a:off x="3538591" y="4464701"/>
                  <a:ext cx="1702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8" name="Ink 197">
                  <a:extLst>
                    <a:ext uri="{FF2B5EF4-FFF2-40B4-BE49-F238E27FC236}">
                      <a16:creationId xmlns:a16="http://schemas.microsoft.com/office/drawing/2014/main" id="{DA9FD28D-1DC6-B9BD-70B8-FC6950FC7EE8}"/>
                    </a:ext>
                  </a:extLst>
                </p14:cNvPr>
                <p14:cNvContentPartPr/>
                <p14:nvPr/>
              </p14:nvContentPartPr>
              <p14:xfrm>
                <a:off x="3687991" y="4501421"/>
                <a:ext cx="118440" cy="87120"/>
              </p14:xfrm>
            </p:contentPart>
          </mc:Choice>
          <mc:Fallback>
            <p:pic>
              <p:nvPicPr>
                <p:cNvPr id="198" name="Ink 197">
                  <a:extLst>
                    <a:ext uri="{FF2B5EF4-FFF2-40B4-BE49-F238E27FC236}">
                      <a16:creationId xmlns:a16="http://schemas.microsoft.com/office/drawing/2014/main" id="{DA9FD28D-1DC6-B9BD-70B8-FC6950FC7EE8}"/>
                    </a:ext>
                  </a:extLst>
                </p:cNvPr>
                <p:cNvPicPr/>
                <p:nvPr/>
              </p:nvPicPr>
              <p:blipFill>
                <a:blip r:embed="rId240"/>
                <a:stretch>
                  <a:fillRect/>
                </a:stretch>
              </p:blipFill>
              <p:spPr>
                <a:xfrm>
                  <a:off x="3679351" y="4492421"/>
                  <a:ext cx="1360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99" name="Ink 198">
                  <a:extLst>
                    <a:ext uri="{FF2B5EF4-FFF2-40B4-BE49-F238E27FC236}">
                      <a16:creationId xmlns:a16="http://schemas.microsoft.com/office/drawing/2014/main" id="{2546458C-C9C4-3A15-99D6-032412986D01}"/>
                    </a:ext>
                  </a:extLst>
                </p14:cNvPr>
                <p14:cNvContentPartPr/>
                <p14:nvPr/>
              </p14:nvContentPartPr>
              <p14:xfrm>
                <a:off x="3804631" y="4498901"/>
                <a:ext cx="117360" cy="70560"/>
              </p14:xfrm>
            </p:contentPart>
          </mc:Choice>
          <mc:Fallback>
            <p:pic>
              <p:nvPicPr>
                <p:cNvPr id="199" name="Ink 198">
                  <a:extLst>
                    <a:ext uri="{FF2B5EF4-FFF2-40B4-BE49-F238E27FC236}">
                      <a16:creationId xmlns:a16="http://schemas.microsoft.com/office/drawing/2014/main" id="{2546458C-C9C4-3A15-99D6-032412986D01}"/>
                    </a:ext>
                  </a:extLst>
                </p:cNvPr>
                <p:cNvPicPr/>
                <p:nvPr/>
              </p:nvPicPr>
              <p:blipFill>
                <a:blip r:embed="rId242"/>
                <a:stretch>
                  <a:fillRect/>
                </a:stretch>
              </p:blipFill>
              <p:spPr>
                <a:xfrm>
                  <a:off x="3795991" y="4490261"/>
                  <a:ext cx="1350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00" name="Ink 199">
                  <a:extLst>
                    <a:ext uri="{FF2B5EF4-FFF2-40B4-BE49-F238E27FC236}">
                      <a16:creationId xmlns:a16="http://schemas.microsoft.com/office/drawing/2014/main" id="{8E0F8604-2F77-ED36-98D5-A3DC07D2B2B7}"/>
                    </a:ext>
                  </a:extLst>
                </p14:cNvPr>
                <p14:cNvContentPartPr/>
                <p14:nvPr/>
              </p14:nvContentPartPr>
              <p14:xfrm>
                <a:off x="3977791" y="4492421"/>
                <a:ext cx="91440" cy="87120"/>
              </p14:xfrm>
            </p:contentPart>
          </mc:Choice>
          <mc:Fallback>
            <p:pic>
              <p:nvPicPr>
                <p:cNvPr id="200" name="Ink 199">
                  <a:extLst>
                    <a:ext uri="{FF2B5EF4-FFF2-40B4-BE49-F238E27FC236}">
                      <a16:creationId xmlns:a16="http://schemas.microsoft.com/office/drawing/2014/main" id="{8E0F8604-2F77-ED36-98D5-A3DC07D2B2B7}"/>
                    </a:ext>
                  </a:extLst>
                </p:cNvPr>
                <p:cNvPicPr/>
                <p:nvPr/>
              </p:nvPicPr>
              <p:blipFill>
                <a:blip r:embed="rId244"/>
                <a:stretch>
                  <a:fillRect/>
                </a:stretch>
              </p:blipFill>
              <p:spPr>
                <a:xfrm>
                  <a:off x="3969151" y="4483421"/>
                  <a:ext cx="1090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1" name="Ink 200">
                  <a:extLst>
                    <a:ext uri="{FF2B5EF4-FFF2-40B4-BE49-F238E27FC236}">
                      <a16:creationId xmlns:a16="http://schemas.microsoft.com/office/drawing/2014/main" id="{7DFDCA1A-17E7-C483-9377-EC0631B5BF01}"/>
                    </a:ext>
                  </a:extLst>
                </p14:cNvPr>
                <p14:cNvContentPartPr/>
                <p14:nvPr/>
              </p14:nvContentPartPr>
              <p14:xfrm>
                <a:off x="4148791" y="4542461"/>
                <a:ext cx="2160" cy="4320"/>
              </p14:xfrm>
            </p:contentPart>
          </mc:Choice>
          <mc:Fallback>
            <p:pic>
              <p:nvPicPr>
                <p:cNvPr id="201" name="Ink 200">
                  <a:extLst>
                    <a:ext uri="{FF2B5EF4-FFF2-40B4-BE49-F238E27FC236}">
                      <a16:creationId xmlns:a16="http://schemas.microsoft.com/office/drawing/2014/main" id="{7DFDCA1A-17E7-C483-9377-EC0631B5BF01}"/>
                    </a:ext>
                  </a:extLst>
                </p:cNvPr>
                <p:cNvPicPr/>
                <p:nvPr/>
              </p:nvPicPr>
              <p:blipFill>
                <a:blip r:embed="rId95"/>
                <a:stretch>
                  <a:fillRect/>
                </a:stretch>
              </p:blipFill>
              <p:spPr>
                <a:xfrm>
                  <a:off x="4140151" y="4533461"/>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03" name="Ink 202">
                  <a:extLst>
                    <a:ext uri="{FF2B5EF4-FFF2-40B4-BE49-F238E27FC236}">
                      <a16:creationId xmlns:a16="http://schemas.microsoft.com/office/drawing/2014/main" id="{C61226C8-84DA-53B4-80F6-887E30E17FFB}"/>
                    </a:ext>
                  </a:extLst>
                </p14:cNvPr>
                <p14:cNvContentPartPr/>
                <p14:nvPr/>
              </p14:nvContentPartPr>
              <p14:xfrm>
                <a:off x="4208191" y="4571981"/>
                <a:ext cx="10080" cy="46440"/>
              </p14:xfrm>
            </p:contentPart>
          </mc:Choice>
          <mc:Fallback>
            <p:pic>
              <p:nvPicPr>
                <p:cNvPr id="203" name="Ink 202">
                  <a:extLst>
                    <a:ext uri="{FF2B5EF4-FFF2-40B4-BE49-F238E27FC236}">
                      <a16:creationId xmlns:a16="http://schemas.microsoft.com/office/drawing/2014/main" id="{C61226C8-84DA-53B4-80F6-887E30E17FFB}"/>
                    </a:ext>
                  </a:extLst>
                </p:cNvPr>
                <p:cNvPicPr/>
                <p:nvPr/>
              </p:nvPicPr>
              <p:blipFill>
                <a:blip r:embed="rId247"/>
                <a:stretch>
                  <a:fillRect/>
                </a:stretch>
              </p:blipFill>
              <p:spPr>
                <a:xfrm>
                  <a:off x="4199191" y="4563341"/>
                  <a:ext cx="277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4" name="Ink 203">
                  <a:extLst>
                    <a:ext uri="{FF2B5EF4-FFF2-40B4-BE49-F238E27FC236}">
                      <a16:creationId xmlns:a16="http://schemas.microsoft.com/office/drawing/2014/main" id="{1F11D64D-A7C1-E47D-87F0-3B8473A1FC6C}"/>
                    </a:ext>
                  </a:extLst>
                </p14:cNvPr>
                <p14:cNvContentPartPr/>
                <p14:nvPr/>
              </p14:nvContentPartPr>
              <p14:xfrm>
                <a:off x="4365511" y="4377221"/>
                <a:ext cx="40680" cy="161640"/>
              </p14:xfrm>
            </p:contentPart>
          </mc:Choice>
          <mc:Fallback>
            <p:pic>
              <p:nvPicPr>
                <p:cNvPr id="204" name="Ink 203">
                  <a:extLst>
                    <a:ext uri="{FF2B5EF4-FFF2-40B4-BE49-F238E27FC236}">
                      <a16:creationId xmlns:a16="http://schemas.microsoft.com/office/drawing/2014/main" id="{1F11D64D-A7C1-E47D-87F0-3B8473A1FC6C}"/>
                    </a:ext>
                  </a:extLst>
                </p:cNvPr>
                <p:cNvPicPr/>
                <p:nvPr/>
              </p:nvPicPr>
              <p:blipFill>
                <a:blip r:embed="rId249"/>
                <a:stretch>
                  <a:fillRect/>
                </a:stretch>
              </p:blipFill>
              <p:spPr>
                <a:xfrm>
                  <a:off x="4356511" y="4368221"/>
                  <a:ext cx="583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5" name="Ink 204">
                  <a:extLst>
                    <a:ext uri="{FF2B5EF4-FFF2-40B4-BE49-F238E27FC236}">
                      <a16:creationId xmlns:a16="http://schemas.microsoft.com/office/drawing/2014/main" id="{85956618-1612-DEB0-0064-ECFD6077A586}"/>
                    </a:ext>
                  </a:extLst>
                </p14:cNvPr>
                <p14:cNvContentPartPr/>
                <p14:nvPr/>
              </p14:nvContentPartPr>
              <p14:xfrm>
                <a:off x="4392871" y="4390181"/>
                <a:ext cx="140760" cy="130320"/>
              </p14:xfrm>
            </p:contentPart>
          </mc:Choice>
          <mc:Fallback>
            <p:pic>
              <p:nvPicPr>
                <p:cNvPr id="205" name="Ink 204">
                  <a:extLst>
                    <a:ext uri="{FF2B5EF4-FFF2-40B4-BE49-F238E27FC236}">
                      <a16:creationId xmlns:a16="http://schemas.microsoft.com/office/drawing/2014/main" id="{85956618-1612-DEB0-0064-ECFD6077A586}"/>
                    </a:ext>
                  </a:extLst>
                </p:cNvPr>
                <p:cNvPicPr/>
                <p:nvPr/>
              </p:nvPicPr>
              <p:blipFill>
                <a:blip r:embed="rId251"/>
                <a:stretch>
                  <a:fillRect/>
                </a:stretch>
              </p:blipFill>
              <p:spPr>
                <a:xfrm>
                  <a:off x="4383871" y="4381181"/>
                  <a:ext cx="1584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6" name="Ink 205">
                  <a:extLst>
                    <a:ext uri="{FF2B5EF4-FFF2-40B4-BE49-F238E27FC236}">
                      <a16:creationId xmlns:a16="http://schemas.microsoft.com/office/drawing/2014/main" id="{D9D7E012-1D76-98AE-86C5-EFB0D8AB897C}"/>
                    </a:ext>
                  </a:extLst>
                </p14:cNvPr>
                <p14:cNvContentPartPr/>
                <p14:nvPr/>
              </p14:nvContentPartPr>
              <p14:xfrm>
                <a:off x="4524631" y="4424381"/>
                <a:ext cx="87120" cy="175320"/>
              </p14:xfrm>
            </p:contentPart>
          </mc:Choice>
          <mc:Fallback>
            <p:pic>
              <p:nvPicPr>
                <p:cNvPr id="206" name="Ink 205">
                  <a:extLst>
                    <a:ext uri="{FF2B5EF4-FFF2-40B4-BE49-F238E27FC236}">
                      <a16:creationId xmlns:a16="http://schemas.microsoft.com/office/drawing/2014/main" id="{D9D7E012-1D76-98AE-86C5-EFB0D8AB897C}"/>
                    </a:ext>
                  </a:extLst>
                </p:cNvPr>
                <p:cNvPicPr/>
                <p:nvPr/>
              </p:nvPicPr>
              <p:blipFill>
                <a:blip r:embed="rId253"/>
                <a:stretch>
                  <a:fillRect/>
                </a:stretch>
              </p:blipFill>
              <p:spPr>
                <a:xfrm>
                  <a:off x="4515991" y="4415381"/>
                  <a:ext cx="1047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7" name="Ink 206">
                  <a:extLst>
                    <a:ext uri="{FF2B5EF4-FFF2-40B4-BE49-F238E27FC236}">
                      <a16:creationId xmlns:a16="http://schemas.microsoft.com/office/drawing/2014/main" id="{16B10755-7EAE-E556-FC8A-97957A1BAE98}"/>
                    </a:ext>
                  </a:extLst>
                </p14:cNvPr>
                <p14:cNvContentPartPr/>
                <p14:nvPr/>
              </p14:nvContentPartPr>
              <p14:xfrm>
                <a:off x="4650631" y="4422221"/>
                <a:ext cx="50760" cy="147600"/>
              </p14:xfrm>
            </p:contentPart>
          </mc:Choice>
          <mc:Fallback>
            <p:pic>
              <p:nvPicPr>
                <p:cNvPr id="207" name="Ink 206">
                  <a:extLst>
                    <a:ext uri="{FF2B5EF4-FFF2-40B4-BE49-F238E27FC236}">
                      <a16:creationId xmlns:a16="http://schemas.microsoft.com/office/drawing/2014/main" id="{16B10755-7EAE-E556-FC8A-97957A1BAE98}"/>
                    </a:ext>
                  </a:extLst>
                </p:cNvPr>
                <p:cNvPicPr/>
                <p:nvPr/>
              </p:nvPicPr>
              <p:blipFill>
                <a:blip r:embed="rId255"/>
                <a:stretch>
                  <a:fillRect/>
                </a:stretch>
              </p:blipFill>
              <p:spPr>
                <a:xfrm>
                  <a:off x="4641991" y="4413221"/>
                  <a:ext cx="684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8" name="Ink 207">
                  <a:extLst>
                    <a:ext uri="{FF2B5EF4-FFF2-40B4-BE49-F238E27FC236}">
                      <a16:creationId xmlns:a16="http://schemas.microsoft.com/office/drawing/2014/main" id="{FCCDEF55-D1D1-2E54-DFEB-4BC977B97860}"/>
                    </a:ext>
                  </a:extLst>
                </p14:cNvPr>
                <p14:cNvContentPartPr/>
                <p14:nvPr/>
              </p14:nvContentPartPr>
              <p14:xfrm>
                <a:off x="4620751" y="4361021"/>
                <a:ext cx="19800" cy="12600"/>
              </p14:xfrm>
            </p:contentPart>
          </mc:Choice>
          <mc:Fallback>
            <p:pic>
              <p:nvPicPr>
                <p:cNvPr id="208" name="Ink 207">
                  <a:extLst>
                    <a:ext uri="{FF2B5EF4-FFF2-40B4-BE49-F238E27FC236}">
                      <a16:creationId xmlns:a16="http://schemas.microsoft.com/office/drawing/2014/main" id="{FCCDEF55-D1D1-2E54-DFEB-4BC977B97860}"/>
                    </a:ext>
                  </a:extLst>
                </p:cNvPr>
                <p:cNvPicPr/>
                <p:nvPr/>
              </p:nvPicPr>
              <p:blipFill>
                <a:blip r:embed="rId257"/>
                <a:stretch>
                  <a:fillRect/>
                </a:stretch>
              </p:blipFill>
              <p:spPr>
                <a:xfrm>
                  <a:off x="4612111" y="4352381"/>
                  <a:ext cx="37440" cy="30240"/>
                </a:xfrm>
                <a:prstGeom prst="rect">
                  <a:avLst/>
                </a:prstGeom>
              </p:spPr>
            </p:pic>
          </mc:Fallback>
        </mc:AlternateContent>
      </p:grpSp>
      <p:grpSp>
        <p:nvGrpSpPr>
          <p:cNvPr id="274" name="Group 273">
            <a:extLst>
              <a:ext uri="{FF2B5EF4-FFF2-40B4-BE49-F238E27FC236}">
                <a16:creationId xmlns:a16="http://schemas.microsoft.com/office/drawing/2014/main" id="{0CA092BB-B474-00D4-1CF7-8CCF9B5FA239}"/>
              </a:ext>
            </a:extLst>
          </p:cNvPr>
          <p:cNvGrpSpPr/>
          <p:nvPr/>
        </p:nvGrpSpPr>
        <p:grpSpPr>
          <a:xfrm>
            <a:off x="3294511" y="4719221"/>
            <a:ext cx="2545920" cy="1898280"/>
            <a:chOff x="3294511" y="4719221"/>
            <a:chExt cx="2545920" cy="1898280"/>
          </a:xfrm>
        </p:grpSpPr>
        <mc:AlternateContent xmlns:mc="http://schemas.openxmlformats.org/markup-compatibility/2006">
          <mc:Choice xmlns:p14="http://schemas.microsoft.com/office/powerpoint/2010/main" Requires="p14">
            <p:contentPart p14:bwMode="auto" r:id="rId258">
              <p14:nvContentPartPr>
                <p14:cNvPr id="210" name="Ink 209">
                  <a:extLst>
                    <a:ext uri="{FF2B5EF4-FFF2-40B4-BE49-F238E27FC236}">
                      <a16:creationId xmlns:a16="http://schemas.microsoft.com/office/drawing/2014/main" id="{802941B5-A47D-AB5A-5DA6-C9D47E4DE90B}"/>
                    </a:ext>
                  </a:extLst>
                </p14:cNvPr>
                <p14:cNvContentPartPr/>
                <p14:nvPr/>
              </p14:nvContentPartPr>
              <p14:xfrm>
                <a:off x="3462631" y="4816781"/>
                <a:ext cx="190440" cy="140040"/>
              </p14:xfrm>
            </p:contentPart>
          </mc:Choice>
          <mc:Fallback>
            <p:pic>
              <p:nvPicPr>
                <p:cNvPr id="210" name="Ink 209">
                  <a:extLst>
                    <a:ext uri="{FF2B5EF4-FFF2-40B4-BE49-F238E27FC236}">
                      <a16:creationId xmlns:a16="http://schemas.microsoft.com/office/drawing/2014/main" id="{802941B5-A47D-AB5A-5DA6-C9D47E4DE90B}"/>
                    </a:ext>
                  </a:extLst>
                </p:cNvPr>
                <p:cNvPicPr/>
                <p:nvPr/>
              </p:nvPicPr>
              <p:blipFill>
                <a:blip r:embed="rId259"/>
                <a:stretch>
                  <a:fillRect/>
                </a:stretch>
              </p:blipFill>
              <p:spPr>
                <a:xfrm>
                  <a:off x="3453991" y="4808141"/>
                  <a:ext cx="2080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11" name="Ink 210">
                  <a:extLst>
                    <a:ext uri="{FF2B5EF4-FFF2-40B4-BE49-F238E27FC236}">
                      <a16:creationId xmlns:a16="http://schemas.microsoft.com/office/drawing/2014/main" id="{D8B56151-9F03-1051-4A90-CEEF74AEECAE}"/>
                    </a:ext>
                  </a:extLst>
                </p14:cNvPr>
                <p14:cNvContentPartPr/>
                <p14:nvPr/>
              </p14:nvContentPartPr>
              <p14:xfrm>
                <a:off x="3657391" y="4772141"/>
                <a:ext cx="95400" cy="151560"/>
              </p14:xfrm>
            </p:contentPart>
          </mc:Choice>
          <mc:Fallback>
            <p:pic>
              <p:nvPicPr>
                <p:cNvPr id="211" name="Ink 210">
                  <a:extLst>
                    <a:ext uri="{FF2B5EF4-FFF2-40B4-BE49-F238E27FC236}">
                      <a16:creationId xmlns:a16="http://schemas.microsoft.com/office/drawing/2014/main" id="{D8B56151-9F03-1051-4A90-CEEF74AEECAE}"/>
                    </a:ext>
                  </a:extLst>
                </p:cNvPr>
                <p:cNvPicPr/>
                <p:nvPr/>
              </p:nvPicPr>
              <p:blipFill>
                <a:blip r:embed="rId261"/>
                <a:stretch>
                  <a:fillRect/>
                </a:stretch>
              </p:blipFill>
              <p:spPr>
                <a:xfrm>
                  <a:off x="3648751" y="4763501"/>
                  <a:ext cx="113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12" name="Ink 211">
                  <a:extLst>
                    <a:ext uri="{FF2B5EF4-FFF2-40B4-BE49-F238E27FC236}">
                      <a16:creationId xmlns:a16="http://schemas.microsoft.com/office/drawing/2014/main" id="{AE01C5A8-0CC4-E679-0CC7-ECC430EE4749}"/>
                    </a:ext>
                  </a:extLst>
                </p14:cNvPr>
                <p14:cNvContentPartPr/>
                <p14:nvPr/>
              </p14:nvContentPartPr>
              <p14:xfrm>
                <a:off x="3706711" y="4775021"/>
                <a:ext cx="235080" cy="150120"/>
              </p14:xfrm>
            </p:contentPart>
          </mc:Choice>
          <mc:Fallback>
            <p:pic>
              <p:nvPicPr>
                <p:cNvPr id="212" name="Ink 211">
                  <a:extLst>
                    <a:ext uri="{FF2B5EF4-FFF2-40B4-BE49-F238E27FC236}">
                      <a16:creationId xmlns:a16="http://schemas.microsoft.com/office/drawing/2014/main" id="{AE01C5A8-0CC4-E679-0CC7-ECC430EE4749}"/>
                    </a:ext>
                  </a:extLst>
                </p:cNvPr>
                <p:cNvPicPr/>
                <p:nvPr/>
              </p:nvPicPr>
              <p:blipFill>
                <a:blip r:embed="rId263"/>
                <a:stretch>
                  <a:fillRect/>
                </a:stretch>
              </p:blipFill>
              <p:spPr>
                <a:xfrm>
                  <a:off x="3698071" y="4766381"/>
                  <a:ext cx="2527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13" name="Ink 212">
                  <a:extLst>
                    <a:ext uri="{FF2B5EF4-FFF2-40B4-BE49-F238E27FC236}">
                      <a16:creationId xmlns:a16="http://schemas.microsoft.com/office/drawing/2014/main" id="{785857FC-35BA-BEE3-F84F-77C08382E600}"/>
                    </a:ext>
                  </a:extLst>
                </p14:cNvPr>
                <p14:cNvContentPartPr/>
                <p14:nvPr/>
              </p14:nvContentPartPr>
              <p14:xfrm>
                <a:off x="4087591" y="4896341"/>
                <a:ext cx="2520" cy="360"/>
              </p14:xfrm>
            </p:contentPart>
          </mc:Choice>
          <mc:Fallback>
            <p:pic>
              <p:nvPicPr>
                <p:cNvPr id="213" name="Ink 212">
                  <a:extLst>
                    <a:ext uri="{FF2B5EF4-FFF2-40B4-BE49-F238E27FC236}">
                      <a16:creationId xmlns:a16="http://schemas.microsoft.com/office/drawing/2014/main" id="{785857FC-35BA-BEE3-F84F-77C08382E600}"/>
                    </a:ext>
                  </a:extLst>
                </p:cNvPr>
                <p:cNvPicPr/>
                <p:nvPr/>
              </p:nvPicPr>
              <p:blipFill>
                <a:blip r:embed="rId95"/>
                <a:stretch>
                  <a:fillRect/>
                </a:stretch>
              </p:blipFill>
              <p:spPr>
                <a:xfrm>
                  <a:off x="4078951" y="4887341"/>
                  <a:ext cx="2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15" name="Ink 214">
                  <a:extLst>
                    <a:ext uri="{FF2B5EF4-FFF2-40B4-BE49-F238E27FC236}">
                      <a16:creationId xmlns:a16="http://schemas.microsoft.com/office/drawing/2014/main" id="{13381402-5FF7-D0BE-7B65-D958E93499E9}"/>
                    </a:ext>
                  </a:extLst>
                </p14:cNvPr>
                <p14:cNvContentPartPr/>
                <p14:nvPr/>
              </p14:nvContentPartPr>
              <p14:xfrm>
                <a:off x="4193431" y="4719221"/>
                <a:ext cx="54360" cy="486720"/>
              </p14:xfrm>
            </p:contentPart>
          </mc:Choice>
          <mc:Fallback>
            <p:pic>
              <p:nvPicPr>
                <p:cNvPr id="215" name="Ink 214">
                  <a:extLst>
                    <a:ext uri="{FF2B5EF4-FFF2-40B4-BE49-F238E27FC236}">
                      <a16:creationId xmlns:a16="http://schemas.microsoft.com/office/drawing/2014/main" id="{13381402-5FF7-D0BE-7B65-D958E93499E9}"/>
                    </a:ext>
                  </a:extLst>
                </p:cNvPr>
                <p:cNvPicPr/>
                <p:nvPr/>
              </p:nvPicPr>
              <p:blipFill>
                <a:blip r:embed="rId266"/>
                <a:stretch>
                  <a:fillRect/>
                </a:stretch>
              </p:blipFill>
              <p:spPr>
                <a:xfrm>
                  <a:off x="4184791" y="4710581"/>
                  <a:ext cx="7200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16" name="Ink 215">
                  <a:extLst>
                    <a:ext uri="{FF2B5EF4-FFF2-40B4-BE49-F238E27FC236}">
                      <a16:creationId xmlns:a16="http://schemas.microsoft.com/office/drawing/2014/main" id="{AE9D3292-26DB-2429-3558-41F0099A832C}"/>
                    </a:ext>
                  </a:extLst>
                </p14:cNvPr>
                <p14:cNvContentPartPr/>
                <p14:nvPr/>
              </p14:nvContentPartPr>
              <p14:xfrm>
                <a:off x="4129351" y="5118101"/>
                <a:ext cx="147240" cy="74160"/>
              </p14:xfrm>
            </p:contentPart>
          </mc:Choice>
          <mc:Fallback>
            <p:pic>
              <p:nvPicPr>
                <p:cNvPr id="216" name="Ink 215">
                  <a:extLst>
                    <a:ext uri="{FF2B5EF4-FFF2-40B4-BE49-F238E27FC236}">
                      <a16:creationId xmlns:a16="http://schemas.microsoft.com/office/drawing/2014/main" id="{AE9D3292-26DB-2429-3558-41F0099A832C}"/>
                    </a:ext>
                  </a:extLst>
                </p:cNvPr>
                <p:cNvPicPr/>
                <p:nvPr/>
              </p:nvPicPr>
              <p:blipFill>
                <a:blip r:embed="rId268"/>
                <a:stretch>
                  <a:fillRect/>
                </a:stretch>
              </p:blipFill>
              <p:spPr>
                <a:xfrm>
                  <a:off x="4120711" y="5109461"/>
                  <a:ext cx="1648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17" name="Ink 216">
                  <a:extLst>
                    <a:ext uri="{FF2B5EF4-FFF2-40B4-BE49-F238E27FC236}">
                      <a16:creationId xmlns:a16="http://schemas.microsoft.com/office/drawing/2014/main" id="{286D5103-CB54-F6B2-6679-1AAC5B53BF21}"/>
                    </a:ext>
                  </a:extLst>
                </p14:cNvPr>
                <p14:cNvContentPartPr/>
                <p14:nvPr/>
              </p14:nvContentPartPr>
              <p14:xfrm>
                <a:off x="4248511" y="5089301"/>
                <a:ext cx="130320" cy="110880"/>
              </p14:xfrm>
            </p:contentPart>
          </mc:Choice>
          <mc:Fallback>
            <p:pic>
              <p:nvPicPr>
                <p:cNvPr id="217" name="Ink 216">
                  <a:extLst>
                    <a:ext uri="{FF2B5EF4-FFF2-40B4-BE49-F238E27FC236}">
                      <a16:creationId xmlns:a16="http://schemas.microsoft.com/office/drawing/2014/main" id="{286D5103-CB54-F6B2-6679-1AAC5B53BF21}"/>
                    </a:ext>
                  </a:extLst>
                </p:cNvPr>
                <p:cNvPicPr/>
                <p:nvPr/>
              </p:nvPicPr>
              <p:blipFill>
                <a:blip r:embed="rId270"/>
                <a:stretch>
                  <a:fillRect/>
                </a:stretch>
              </p:blipFill>
              <p:spPr>
                <a:xfrm>
                  <a:off x="4239511" y="5080301"/>
                  <a:ext cx="1479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19" name="Ink 218">
                  <a:extLst>
                    <a:ext uri="{FF2B5EF4-FFF2-40B4-BE49-F238E27FC236}">
                      <a16:creationId xmlns:a16="http://schemas.microsoft.com/office/drawing/2014/main" id="{469A98AD-3F9D-1EB4-C505-236B387FF6EC}"/>
                    </a:ext>
                  </a:extLst>
                </p14:cNvPr>
                <p14:cNvContentPartPr/>
                <p14:nvPr/>
              </p14:nvContentPartPr>
              <p14:xfrm>
                <a:off x="3381991" y="5397821"/>
                <a:ext cx="79560" cy="264240"/>
              </p14:xfrm>
            </p:contentPart>
          </mc:Choice>
          <mc:Fallback>
            <p:pic>
              <p:nvPicPr>
                <p:cNvPr id="219" name="Ink 218">
                  <a:extLst>
                    <a:ext uri="{FF2B5EF4-FFF2-40B4-BE49-F238E27FC236}">
                      <a16:creationId xmlns:a16="http://schemas.microsoft.com/office/drawing/2014/main" id="{469A98AD-3F9D-1EB4-C505-236B387FF6EC}"/>
                    </a:ext>
                  </a:extLst>
                </p:cNvPr>
                <p:cNvPicPr/>
                <p:nvPr/>
              </p:nvPicPr>
              <p:blipFill>
                <a:blip r:embed="rId272"/>
                <a:stretch>
                  <a:fillRect/>
                </a:stretch>
              </p:blipFill>
              <p:spPr>
                <a:xfrm>
                  <a:off x="3373351" y="5389181"/>
                  <a:ext cx="97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20" name="Ink 219">
                  <a:extLst>
                    <a:ext uri="{FF2B5EF4-FFF2-40B4-BE49-F238E27FC236}">
                      <a16:creationId xmlns:a16="http://schemas.microsoft.com/office/drawing/2014/main" id="{6F7A8415-8DCD-12B5-9446-40DB17BB7FDC}"/>
                    </a:ext>
                  </a:extLst>
                </p14:cNvPr>
                <p14:cNvContentPartPr/>
                <p14:nvPr/>
              </p14:nvContentPartPr>
              <p14:xfrm>
                <a:off x="3456511" y="5394581"/>
                <a:ext cx="198000" cy="258480"/>
              </p14:xfrm>
            </p:contentPart>
          </mc:Choice>
          <mc:Fallback>
            <p:pic>
              <p:nvPicPr>
                <p:cNvPr id="220" name="Ink 219">
                  <a:extLst>
                    <a:ext uri="{FF2B5EF4-FFF2-40B4-BE49-F238E27FC236}">
                      <a16:creationId xmlns:a16="http://schemas.microsoft.com/office/drawing/2014/main" id="{6F7A8415-8DCD-12B5-9446-40DB17BB7FDC}"/>
                    </a:ext>
                  </a:extLst>
                </p:cNvPr>
                <p:cNvPicPr/>
                <p:nvPr/>
              </p:nvPicPr>
              <p:blipFill>
                <a:blip r:embed="rId274"/>
                <a:stretch>
                  <a:fillRect/>
                </a:stretch>
              </p:blipFill>
              <p:spPr>
                <a:xfrm>
                  <a:off x="3447871" y="5385581"/>
                  <a:ext cx="2156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22" name="Ink 221">
                  <a:extLst>
                    <a:ext uri="{FF2B5EF4-FFF2-40B4-BE49-F238E27FC236}">
                      <a16:creationId xmlns:a16="http://schemas.microsoft.com/office/drawing/2014/main" id="{A03261B0-BA94-4607-6F6B-7F107121434D}"/>
                    </a:ext>
                  </a:extLst>
                </p14:cNvPr>
                <p14:cNvContentPartPr/>
                <p14:nvPr/>
              </p14:nvContentPartPr>
              <p14:xfrm>
                <a:off x="3686551" y="5509061"/>
                <a:ext cx="169920" cy="367200"/>
              </p14:xfrm>
            </p:contentPart>
          </mc:Choice>
          <mc:Fallback>
            <p:pic>
              <p:nvPicPr>
                <p:cNvPr id="222" name="Ink 221">
                  <a:extLst>
                    <a:ext uri="{FF2B5EF4-FFF2-40B4-BE49-F238E27FC236}">
                      <a16:creationId xmlns:a16="http://schemas.microsoft.com/office/drawing/2014/main" id="{A03261B0-BA94-4607-6F6B-7F107121434D}"/>
                    </a:ext>
                  </a:extLst>
                </p:cNvPr>
                <p:cNvPicPr/>
                <p:nvPr/>
              </p:nvPicPr>
              <p:blipFill>
                <a:blip r:embed="rId276"/>
                <a:stretch>
                  <a:fillRect/>
                </a:stretch>
              </p:blipFill>
              <p:spPr>
                <a:xfrm>
                  <a:off x="3677551" y="5500421"/>
                  <a:ext cx="1875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23" name="Ink 222">
                  <a:extLst>
                    <a:ext uri="{FF2B5EF4-FFF2-40B4-BE49-F238E27FC236}">
                      <a16:creationId xmlns:a16="http://schemas.microsoft.com/office/drawing/2014/main" id="{2FBBF003-0DC3-D00F-75FC-A7E88B4157D8}"/>
                    </a:ext>
                  </a:extLst>
                </p14:cNvPr>
                <p14:cNvContentPartPr/>
                <p14:nvPr/>
              </p14:nvContentPartPr>
              <p14:xfrm>
                <a:off x="3944671" y="5414741"/>
                <a:ext cx="182520" cy="205560"/>
              </p14:xfrm>
            </p:contentPart>
          </mc:Choice>
          <mc:Fallback>
            <p:pic>
              <p:nvPicPr>
                <p:cNvPr id="223" name="Ink 222">
                  <a:extLst>
                    <a:ext uri="{FF2B5EF4-FFF2-40B4-BE49-F238E27FC236}">
                      <a16:creationId xmlns:a16="http://schemas.microsoft.com/office/drawing/2014/main" id="{2FBBF003-0DC3-D00F-75FC-A7E88B4157D8}"/>
                    </a:ext>
                  </a:extLst>
                </p:cNvPr>
                <p:cNvPicPr/>
                <p:nvPr/>
              </p:nvPicPr>
              <p:blipFill>
                <a:blip r:embed="rId278"/>
                <a:stretch>
                  <a:fillRect/>
                </a:stretch>
              </p:blipFill>
              <p:spPr>
                <a:xfrm>
                  <a:off x="3935671" y="5405741"/>
                  <a:ext cx="2001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24" name="Ink 223">
                  <a:extLst>
                    <a:ext uri="{FF2B5EF4-FFF2-40B4-BE49-F238E27FC236}">
                      <a16:creationId xmlns:a16="http://schemas.microsoft.com/office/drawing/2014/main" id="{4A96D775-79C1-C0DE-075E-591824182193}"/>
                    </a:ext>
                  </a:extLst>
                </p14:cNvPr>
                <p14:cNvContentPartPr/>
                <p14:nvPr/>
              </p14:nvContentPartPr>
              <p14:xfrm>
                <a:off x="4162471" y="5457581"/>
                <a:ext cx="233640" cy="154080"/>
              </p14:xfrm>
            </p:contentPart>
          </mc:Choice>
          <mc:Fallback>
            <p:pic>
              <p:nvPicPr>
                <p:cNvPr id="224" name="Ink 223">
                  <a:extLst>
                    <a:ext uri="{FF2B5EF4-FFF2-40B4-BE49-F238E27FC236}">
                      <a16:creationId xmlns:a16="http://schemas.microsoft.com/office/drawing/2014/main" id="{4A96D775-79C1-C0DE-075E-591824182193}"/>
                    </a:ext>
                  </a:extLst>
                </p:cNvPr>
                <p:cNvPicPr/>
                <p:nvPr/>
              </p:nvPicPr>
              <p:blipFill>
                <a:blip r:embed="rId280"/>
                <a:stretch>
                  <a:fillRect/>
                </a:stretch>
              </p:blipFill>
              <p:spPr>
                <a:xfrm>
                  <a:off x="4153831" y="5448941"/>
                  <a:ext cx="2512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25" name="Ink 224">
                  <a:extLst>
                    <a:ext uri="{FF2B5EF4-FFF2-40B4-BE49-F238E27FC236}">
                      <a16:creationId xmlns:a16="http://schemas.microsoft.com/office/drawing/2014/main" id="{40A50618-8F93-046E-4926-18B8D473D378}"/>
                    </a:ext>
                  </a:extLst>
                </p14:cNvPr>
                <p14:cNvContentPartPr/>
                <p14:nvPr/>
              </p14:nvContentPartPr>
              <p14:xfrm>
                <a:off x="4276591" y="5358581"/>
                <a:ext cx="2160" cy="4320"/>
              </p14:xfrm>
            </p:contentPart>
          </mc:Choice>
          <mc:Fallback>
            <p:pic>
              <p:nvPicPr>
                <p:cNvPr id="225" name="Ink 224">
                  <a:extLst>
                    <a:ext uri="{FF2B5EF4-FFF2-40B4-BE49-F238E27FC236}">
                      <a16:creationId xmlns:a16="http://schemas.microsoft.com/office/drawing/2014/main" id="{40A50618-8F93-046E-4926-18B8D473D378}"/>
                    </a:ext>
                  </a:extLst>
                </p:cNvPr>
                <p:cNvPicPr/>
                <p:nvPr/>
              </p:nvPicPr>
              <p:blipFill>
                <a:blip r:embed="rId95"/>
                <a:stretch>
                  <a:fillRect/>
                </a:stretch>
              </p:blipFill>
              <p:spPr>
                <a:xfrm>
                  <a:off x="4267951" y="5349581"/>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26" name="Ink 225">
                  <a:extLst>
                    <a:ext uri="{FF2B5EF4-FFF2-40B4-BE49-F238E27FC236}">
                      <a16:creationId xmlns:a16="http://schemas.microsoft.com/office/drawing/2014/main" id="{A8BC1EAE-B55E-4D41-0888-66E02AF9D6D1}"/>
                    </a:ext>
                  </a:extLst>
                </p14:cNvPr>
                <p14:cNvContentPartPr/>
                <p14:nvPr/>
              </p14:nvContentPartPr>
              <p14:xfrm>
                <a:off x="4482871" y="5361821"/>
                <a:ext cx="135000" cy="224640"/>
              </p14:xfrm>
            </p:contentPart>
          </mc:Choice>
          <mc:Fallback>
            <p:pic>
              <p:nvPicPr>
                <p:cNvPr id="226" name="Ink 225">
                  <a:extLst>
                    <a:ext uri="{FF2B5EF4-FFF2-40B4-BE49-F238E27FC236}">
                      <a16:creationId xmlns:a16="http://schemas.microsoft.com/office/drawing/2014/main" id="{A8BC1EAE-B55E-4D41-0888-66E02AF9D6D1}"/>
                    </a:ext>
                  </a:extLst>
                </p:cNvPr>
                <p:cNvPicPr/>
                <p:nvPr/>
              </p:nvPicPr>
              <p:blipFill>
                <a:blip r:embed="rId283"/>
                <a:stretch>
                  <a:fillRect/>
                </a:stretch>
              </p:blipFill>
              <p:spPr>
                <a:xfrm>
                  <a:off x="4474231" y="5352821"/>
                  <a:ext cx="1526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27" name="Ink 226">
                  <a:extLst>
                    <a:ext uri="{FF2B5EF4-FFF2-40B4-BE49-F238E27FC236}">
                      <a16:creationId xmlns:a16="http://schemas.microsoft.com/office/drawing/2014/main" id="{235A647C-0B6B-3423-5AEF-B9CF445C50B4}"/>
                    </a:ext>
                  </a:extLst>
                </p14:cNvPr>
                <p14:cNvContentPartPr/>
                <p14:nvPr/>
              </p14:nvContentPartPr>
              <p14:xfrm>
                <a:off x="4839991" y="5173181"/>
                <a:ext cx="184320" cy="620280"/>
              </p14:xfrm>
            </p:contentPart>
          </mc:Choice>
          <mc:Fallback>
            <p:pic>
              <p:nvPicPr>
                <p:cNvPr id="227" name="Ink 226">
                  <a:extLst>
                    <a:ext uri="{FF2B5EF4-FFF2-40B4-BE49-F238E27FC236}">
                      <a16:creationId xmlns:a16="http://schemas.microsoft.com/office/drawing/2014/main" id="{235A647C-0B6B-3423-5AEF-B9CF445C50B4}"/>
                    </a:ext>
                  </a:extLst>
                </p:cNvPr>
                <p:cNvPicPr/>
                <p:nvPr/>
              </p:nvPicPr>
              <p:blipFill>
                <a:blip r:embed="rId285"/>
                <a:stretch>
                  <a:fillRect/>
                </a:stretch>
              </p:blipFill>
              <p:spPr>
                <a:xfrm>
                  <a:off x="4830991" y="5164181"/>
                  <a:ext cx="20196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28" name="Ink 227">
                  <a:extLst>
                    <a:ext uri="{FF2B5EF4-FFF2-40B4-BE49-F238E27FC236}">
                      <a16:creationId xmlns:a16="http://schemas.microsoft.com/office/drawing/2014/main" id="{6B739BF9-715F-2DFA-DF5C-4BA7DFA21767}"/>
                    </a:ext>
                  </a:extLst>
                </p14:cNvPr>
                <p14:cNvContentPartPr/>
                <p14:nvPr/>
              </p14:nvContentPartPr>
              <p14:xfrm>
                <a:off x="4837471" y="5451821"/>
                <a:ext cx="207000" cy="112680"/>
              </p14:xfrm>
            </p:contentPart>
          </mc:Choice>
          <mc:Fallback>
            <p:pic>
              <p:nvPicPr>
                <p:cNvPr id="228" name="Ink 227">
                  <a:extLst>
                    <a:ext uri="{FF2B5EF4-FFF2-40B4-BE49-F238E27FC236}">
                      <a16:creationId xmlns:a16="http://schemas.microsoft.com/office/drawing/2014/main" id="{6B739BF9-715F-2DFA-DF5C-4BA7DFA21767}"/>
                    </a:ext>
                  </a:extLst>
                </p:cNvPr>
                <p:cNvPicPr/>
                <p:nvPr/>
              </p:nvPicPr>
              <p:blipFill>
                <a:blip r:embed="rId287"/>
                <a:stretch>
                  <a:fillRect/>
                </a:stretch>
              </p:blipFill>
              <p:spPr>
                <a:xfrm>
                  <a:off x="4828471" y="5443181"/>
                  <a:ext cx="224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29" name="Ink 228">
                  <a:extLst>
                    <a:ext uri="{FF2B5EF4-FFF2-40B4-BE49-F238E27FC236}">
                      <a16:creationId xmlns:a16="http://schemas.microsoft.com/office/drawing/2014/main" id="{BBC8D5AC-E08D-B80B-F7F2-0D234AAEE3B4}"/>
                    </a:ext>
                  </a:extLst>
                </p14:cNvPr>
                <p14:cNvContentPartPr/>
                <p14:nvPr/>
              </p14:nvContentPartPr>
              <p14:xfrm>
                <a:off x="4988311" y="5378021"/>
                <a:ext cx="26280" cy="21240"/>
              </p14:xfrm>
            </p:contentPart>
          </mc:Choice>
          <mc:Fallback>
            <p:pic>
              <p:nvPicPr>
                <p:cNvPr id="229" name="Ink 228">
                  <a:extLst>
                    <a:ext uri="{FF2B5EF4-FFF2-40B4-BE49-F238E27FC236}">
                      <a16:creationId xmlns:a16="http://schemas.microsoft.com/office/drawing/2014/main" id="{BBC8D5AC-E08D-B80B-F7F2-0D234AAEE3B4}"/>
                    </a:ext>
                  </a:extLst>
                </p:cNvPr>
                <p:cNvPicPr/>
                <p:nvPr/>
              </p:nvPicPr>
              <p:blipFill>
                <a:blip r:embed="rId289"/>
                <a:stretch>
                  <a:fillRect/>
                </a:stretch>
              </p:blipFill>
              <p:spPr>
                <a:xfrm>
                  <a:off x="4979671" y="5369021"/>
                  <a:ext cx="43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30" name="Ink 229">
                  <a:extLst>
                    <a:ext uri="{FF2B5EF4-FFF2-40B4-BE49-F238E27FC236}">
                      <a16:creationId xmlns:a16="http://schemas.microsoft.com/office/drawing/2014/main" id="{FB5782AA-3E3D-0E6F-7841-4C4282063163}"/>
                    </a:ext>
                  </a:extLst>
                </p14:cNvPr>
                <p14:cNvContentPartPr/>
                <p14:nvPr/>
              </p14:nvContentPartPr>
              <p14:xfrm>
                <a:off x="5074351" y="5437421"/>
                <a:ext cx="324360" cy="118080"/>
              </p14:xfrm>
            </p:contentPart>
          </mc:Choice>
          <mc:Fallback>
            <p:pic>
              <p:nvPicPr>
                <p:cNvPr id="230" name="Ink 229">
                  <a:extLst>
                    <a:ext uri="{FF2B5EF4-FFF2-40B4-BE49-F238E27FC236}">
                      <a16:creationId xmlns:a16="http://schemas.microsoft.com/office/drawing/2014/main" id="{FB5782AA-3E3D-0E6F-7841-4C4282063163}"/>
                    </a:ext>
                  </a:extLst>
                </p:cNvPr>
                <p:cNvPicPr/>
                <p:nvPr/>
              </p:nvPicPr>
              <p:blipFill>
                <a:blip r:embed="rId291"/>
                <a:stretch>
                  <a:fillRect/>
                </a:stretch>
              </p:blipFill>
              <p:spPr>
                <a:xfrm>
                  <a:off x="5065351" y="5428781"/>
                  <a:ext cx="3420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31" name="Ink 230">
                  <a:extLst>
                    <a:ext uri="{FF2B5EF4-FFF2-40B4-BE49-F238E27FC236}">
                      <a16:creationId xmlns:a16="http://schemas.microsoft.com/office/drawing/2014/main" id="{0A73BAEE-CE43-0AF7-5E59-8F51426FE47D}"/>
                    </a:ext>
                  </a:extLst>
                </p14:cNvPr>
                <p14:cNvContentPartPr/>
                <p14:nvPr/>
              </p14:nvContentPartPr>
              <p14:xfrm>
                <a:off x="5299711" y="5309261"/>
                <a:ext cx="18000" cy="36720"/>
              </p14:xfrm>
            </p:contentPart>
          </mc:Choice>
          <mc:Fallback>
            <p:pic>
              <p:nvPicPr>
                <p:cNvPr id="231" name="Ink 230">
                  <a:extLst>
                    <a:ext uri="{FF2B5EF4-FFF2-40B4-BE49-F238E27FC236}">
                      <a16:creationId xmlns:a16="http://schemas.microsoft.com/office/drawing/2014/main" id="{0A73BAEE-CE43-0AF7-5E59-8F51426FE47D}"/>
                    </a:ext>
                  </a:extLst>
                </p:cNvPr>
                <p:cNvPicPr/>
                <p:nvPr/>
              </p:nvPicPr>
              <p:blipFill>
                <a:blip r:embed="rId293"/>
                <a:stretch>
                  <a:fillRect/>
                </a:stretch>
              </p:blipFill>
              <p:spPr>
                <a:xfrm>
                  <a:off x="5290711" y="5300261"/>
                  <a:ext cx="356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32" name="Ink 231">
                  <a:extLst>
                    <a:ext uri="{FF2B5EF4-FFF2-40B4-BE49-F238E27FC236}">
                      <a16:creationId xmlns:a16="http://schemas.microsoft.com/office/drawing/2014/main" id="{028B2C3A-C016-B9B9-5013-210B86BAEEB8}"/>
                    </a:ext>
                  </a:extLst>
                </p14:cNvPr>
                <p14:cNvContentPartPr/>
                <p14:nvPr/>
              </p14:nvContentPartPr>
              <p14:xfrm>
                <a:off x="4531471" y="5828741"/>
                <a:ext cx="177480" cy="172080"/>
              </p14:xfrm>
            </p:contentPart>
          </mc:Choice>
          <mc:Fallback>
            <p:pic>
              <p:nvPicPr>
                <p:cNvPr id="232" name="Ink 231">
                  <a:extLst>
                    <a:ext uri="{FF2B5EF4-FFF2-40B4-BE49-F238E27FC236}">
                      <a16:creationId xmlns:a16="http://schemas.microsoft.com/office/drawing/2014/main" id="{028B2C3A-C016-B9B9-5013-210B86BAEEB8}"/>
                    </a:ext>
                  </a:extLst>
                </p:cNvPr>
                <p:cNvPicPr/>
                <p:nvPr/>
              </p:nvPicPr>
              <p:blipFill>
                <a:blip r:embed="rId295"/>
                <a:stretch>
                  <a:fillRect/>
                </a:stretch>
              </p:blipFill>
              <p:spPr>
                <a:xfrm>
                  <a:off x="4522831" y="5820101"/>
                  <a:ext cx="195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33" name="Ink 232">
                  <a:extLst>
                    <a:ext uri="{FF2B5EF4-FFF2-40B4-BE49-F238E27FC236}">
                      <a16:creationId xmlns:a16="http://schemas.microsoft.com/office/drawing/2014/main" id="{DF51F88F-FE26-EF61-F4C2-E5EDDE3B4626}"/>
                    </a:ext>
                  </a:extLst>
                </p14:cNvPr>
                <p14:cNvContentPartPr/>
                <p14:nvPr/>
              </p14:nvContentPartPr>
              <p14:xfrm>
                <a:off x="4797151" y="5809301"/>
                <a:ext cx="109800" cy="243360"/>
              </p14:xfrm>
            </p:contentPart>
          </mc:Choice>
          <mc:Fallback>
            <p:pic>
              <p:nvPicPr>
                <p:cNvPr id="233" name="Ink 232">
                  <a:extLst>
                    <a:ext uri="{FF2B5EF4-FFF2-40B4-BE49-F238E27FC236}">
                      <a16:creationId xmlns:a16="http://schemas.microsoft.com/office/drawing/2014/main" id="{DF51F88F-FE26-EF61-F4C2-E5EDDE3B4626}"/>
                    </a:ext>
                  </a:extLst>
                </p:cNvPr>
                <p:cNvPicPr/>
                <p:nvPr/>
              </p:nvPicPr>
              <p:blipFill>
                <a:blip r:embed="rId297"/>
                <a:stretch>
                  <a:fillRect/>
                </a:stretch>
              </p:blipFill>
              <p:spPr>
                <a:xfrm>
                  <a:off x="4788511" y="5800301"/>
                  <a:ext cx="1274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34" name="Ink 233">
                  <a:extLst>
                    <a:ext uri="{FF2B5EF4-FFF2-40B4-BE49-F238E27FC236}">
                      <a16:creationId xmlns:a16="http://schemas.microsoft.com/office/drawing/2014/main" id="{5C5C398B-DF45-4AA5-9AFF-994F9C0E208F}"/>
                    </a:ext>
                  </a:extLst>
                </p14:cNvPr>
                <p14:cNvContentPartPr/>
                <p14:nvPr/>
              </p14:nvContentPartPr>
              <p14:xfrm>
                <a:off x="4994071" y="5762141"/>
                <a:ext cx="125280" cy="266400"/>
              </p14:xfrm>
            </p:contentPart>
          </mc:Choice>
          <mc:Fallback>
            <p:pic>
              <p:nvPicPr>
                <p:cNvPr id="234" name="Ink 233">
                  <a:extLst>
                    <a:ext uri="{FF2B5EF4-FFF2-40B4-BE49-F238E27FC236}">
                      <a16:creationId xmlns:a16="http://schemas.microsoft.com/office/drawing/2014/main" id="{5C5C398B-DF45-4AA5-9AFF-994F9C0E208F}"/>
                    </a:ext>
                  </a:extLst>
                </p:cNvPr>
                <p:cNvPicPr/>
                <p:nvPr/>
              </p:nvPicPr>
              <p:blipFill>
                <a:blip r:embed="rId299"/>
                <a:stretch>
                  <a:fillRect/>
                </a:stretch>
              </p:blipFill>
              <p:spPr>
                <a:xfrm>
                  <a:off x="4985431" y="5753501"/>
                  <a:ext cx="1429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48" name="Ink 247">
                  <a:extLst>
                    <a:ext uri="{FF2B5EF4-FFF2-40B4-BE49-F238E27FC236}">
                      <a16:creationId xmlns:a16="http://schemas.microsoft.com/office/drawing/2014/main" id="{C568AB7E-B3F7-BD34-2D7B-DB5EAD51E798}"/>
                    </a:ext>
                  </a:extLst>
                </p14:cNvPr>
                <p14:cNvContentPartPr/>
                <p14:nvPr/>
              </p14:nvContentPartPr>
              <p14:xfrm>
                <a:off x="3294511" y="6224021"/>
                <a:ext cx="138600" cy="169560"/>
              </p14:xfrm>
            </p:contentPart>
          </mc:Choice>
          <mc:Fallback>
            <p:pic>
              <p:nvPicPr>
                <p:cNvPr id="248" name="Ink 247">
                  <a:extLst>
                    <a:ext uri="{FF2B5EF4-FFF2-40B4-BE49-F238E27FC236}">
                      <a16:creationId xmlns:a16="http://schemas.microsoft.com/office/drawing/2014/main" id="{C568AB7E-B3F7-BD34-2D7B-DB5EAD51E798}"/>
                    </a:ext>
                  </a:extLst>
                </p:cNvPr>
                <p:cNvPicPr/>
                <p:nvPr/>
              </p:nvPicPr>
              <p:blipFill>
                <a:blip r:embed="rId301"/>
                <a:stretch>
                  <a:fillRect/>
                </a:stretch>
              </p:blipFill>
              <p:spPr>
                <a:xfrm>
                  <a:off x="3285871" y="6215021"/>
                  <a:ext cx="1562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49" name="Ink 248">
                  <a:extLst>
                    <a:ext uri="{FF2B5EF4-FFF2-40B4-BE49-F238E27FC236}">
                      <a16:creationId xmlns:a16="http://schemas.microsoft.com/office/drawing/2014/main" id="{987A78CA-1643-225E-AD00-D8443EF616BF}"/>
                    </a:ext>
                  </a:extLst>
                </p14:cNvPr>
                <p14:cNvContentPartPr/>
                <p14:nvPr/>
              </p14:nvContentPartPr>
              <p14:xfrm>
                <a:off x="3503671" y="6252461"/>
                <a:ext cx="124920" cy="91440"/>
              </p14:xfrm>
            </p:contentPart>
          </mc:Choice>
          <mc:Fallback>
            <p:pic>
              <p:nvPicPr>
                <p:cNvPr id="249" name="Ink 248">
                  <a:extLst>
                    <a:ext uri="{FF2B5EF4-FFF2-40B4-BE49-F238E27FC236}">
                      <a16:creationId xmlns:a16="http://schemas.microsoft.com/office/drawing/2014/main" id="{987A78CA-1643-225E-AD00-D8443EF616BF}"/>
                    </a:ext>
                  </a:extLst>
                </p:cNvPr>
                <p:cNvPicPr/>
                <p:nvPr/>
              </p:nvPicPr>
              <p:blipFill>
                <a:blip r:embed="rId303"/>
                <a:stretch>
                  <a:fillRect/>
                </a:stretch>
              </p:blipFill>
              <p:spPr>
                <a:xfrm>
                  <a:off x="3494671" y="6243821"/>
                  <a:ext cx="1425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50" name="Ink 249">
                  <a:extLst>
                    <a:ext uri="{FF2B5EF4-FFF2-40B4-BE49-F238E27FC236}">
                      <a16:creationId xmlns:a16="http://schemas.microsoft.com/office/drawing/2014/main" id="{7234B074-CC8C-F9C1-AAB5-BFAE58D33951}"/>
                    </a:ext>
                  </a:extLst>
                </p14:cNvPr>
                <p14:cNvContentPartPr/>
                <p14:nvPr/>
              </p14:nvContentPartPr>
              <p14:xfrm>
                <a:off x="3673231" y="6236261"/>
                <a:ext cx="182520" cy="101160"/>
              </p14:xfrm>
            </p:contentPart>
          </mc:Choice>
          <mc:Fallback>
            <p:pic>
              <p:nvPicPr>
                <p:cNvPr id="250" name="Ink 249">
                  <a:extLst>
                    <a:ext uri="{FF2B5EF4-FFF2-40B4-BE49-F238E27FC236}">
                      <a16:creationId xmlns:a16="http://schemas.microsoft.com/office/drawing/2014/main" id="{7234B074-CC8C-F9C1-AAB5-BFAE58D33951}"/>
                    </a:ext>
                  </a:extLst>
                </p:cNvPr>
                <p:cNvPicPr/>
                <p:nvPr/>
              </p:nvPicPr>
              <p:blipFill>
                <a:blip r:embed="rId305"/>
                <a:stretch>
                  <a:fillRect/>
                </a:stretch>
              </p:blipFill>
              <p:spPr>
                <a:xfrm>
                  <a:off x="3664591" y="6227621"/>
                  <a:ext cx="2001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51" name="Ink 250">
                  <a:extLst>
                    <a:ext uri="{FF2B5EF4-FFF2-40B4-BE49-F238E27FC236}">
                      <a16:creationId xmlns:a16="http://schemas.microsoft.com/office/drawing/2014/main" id="{5158AEF2-8D0F-EEF2-C05B-7EF0E41AA822}"/>
                    </a:ext>
                  </a:extLst>
                </p14:cNvPr>
                <p14:cNvContentPartPr/>
                <p14:nvPr/>
              </p14:nvContentPartPr>
              <p14:xfrm>
                <a:off x="3923791" y="6250301"/>
                <a:ext cx="65520" cy="82800"/>
              </p14:xfrm>
            </p:contentPart>
          </mc:Choice>
          <mc:Fallback>
            <p:pic>
              <p:nvPicPr>
                <p:cNvPr id="251" name="Ink 250">
                  <a:extLst>
                    <a:ext uri="{FF2B5EF4-FFF2-40B4-BE49-F238E27FC236}">
                      <a16:creationId xmlns:a16="http://schemas.microsoft.com/office/drawing/2014/main" id="{5158AEF2-8D0F-EEF2-C05B-7EF0E41AA822}"/>
                    </a:ext>
                  </a:extLst>
                </p:cNvPr>
                <p:cNvPicPr/>
                <p:nvPr/>
              </p:nvPicPr>
              <p:blipFill>
                <a:blip r:embed="rId307"/>
                <a:stretch>
                  <a:fillRect/>
                </a:stretch>
              </p:blipFill>
              <p:spPr>
                <a:xfrm>
                  <a:off x="3915151" y="6241661"/>
                  <a:ext cx="831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2" name="Ink 251">
                  <a:extLst>
                    <a:ext uri="{FF2B5EF4-FFF2-40B4-BE49-F238E27FC236}">
                      <a16:creationId xmlns:a16="http://schemas.microsoft.com/office/drawing/2014/main" id="{3BADF6B3-1EF8-41B9-8FA7-DE32FA80FEDA}"/>
                    </a:ext>
                  </a:extLst>
                </p14:cNvPr>
                <p14:cNvContentPartPr/>
                <p14:nvPr/>
              </p14:nvContentPartPr>
              <p14:xfrm>
                <a:off x="4017751" y="6231581"/>
                <a:ext cx="139680" cy="76680"/>
              </p14:xfrm>
            </p:contentPart>
          </mc:Choice>
          <mc:Fallback>
            <p:pic>
              <p:nvPicPr>
                <p:cNvPr id="252" name="Ink 251">
                  <a:extLst>
                    <a:ext uri="{FF2B5EF4-FFF2-40B4-BE49-F238E27FC236}">
                      <a16:creationId xmlns:a16="http://schemas.microsoft.com/office/drawing/2014/main" id="{3BADF6B3-1EF8-41B9-8FA7-DE32FA80FEDA}"/>
                    </a:ext>
                  </a:extLst>
                </p:cNvPr>
                <p:cNvPicPr/>
                <p:nvPr/>
              </p:nvPicPr>
              <p:blipFill>
                <a:blip r:embed="rId309"/>
                <a:stretch>
                  <a:fillRect/>
                </a:stretch>
              </p:blipFill>
              <p:spPr>
                <a:xfrm>
                  <a:off x="4008751" y="6222581"/>
                  <a:ext cx="1573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53" name="Ink 252">
                  <a:extLst>
                    <a:ext uri="{FF2B5EF4-FFF2-40B4-BE49-F238E27FC236}">
                      <a16:creationId xmlns:a16="http://schemas.microsoft.com/office/drawing/2014/main" id="{9AF1CC9B-156B-21B3-91B6-60E09D604E75}"/>
                    </a:ext>
                  </a:extLst>
                </p14:cNvPr>
                <p14:cNvContentPartPr/>
                <p14:nvPr/>
              </p14:nvContentPartPr>
              <p14:xfrm>
                <a:off x="4180471" y="6215021"/>
                <a:ext cx="112680" cy="114840"/>
              </p14:xfrm>
            </p:contentPart>
          </mc:Choice>
          <mc:Fallback>
            <p:pic>
              <p:nvPicPr>
                <p:cNvPr id="253" name="Ink 252">
                  <a:extLst>
                    <a:ext uri="{FF2B5EF4-FFF2-40B4-BE49-F238E27FC236}">
                      <a16:creationId xmlns:a16="http://schemas.microsoft.com/office/drawing/2014/main" id="{9AF1CC9B-156B-21B3-91B6-60E09D604E75}"/>
                    </a:ext>
                  </a:extLst>
                </p:cNvPr>
                <p:cNvPicPr/>
                <p:nvPr/>
              </p:nvPicPr>
              <p:blipFill>
                <a:blip r:embed="rId311"/>
                <a:stretch>
                  <a:fillRect/>
                </a:stretch>
              </p:blipFill>
              <p:spPr>
                <a:xfrm>
                  <a:off x="4171831" y="6206021"/>
                  <a:ext cx="1303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54" name="Ink 253">
                  <a:extLst>
                    <a:ext uri="{FF2B5EF4-FFF2-40B4-BE49-F238E27FC236}">
                      <a16:creationId xmlns:a16="http://schemas.microsoft.com/office/drawing/2014/main" id="{19218DC9-9AE6-C7B6-598F-83D666AC15C3}"/>
                    </a:ext>
                  </a:extLst>
                </p14:cNvPr>
                <p14:cNvContentPartPr/>
                <p14:nvPr/>
              </p14:nvContentPartPr>
              <p14:xfrm>
                <a:off x="4374871" y="6302501"/>
                <a:ext cx="20160" cy="47160"/>
              </p14:xfrm>
            </p:contentPart>
          </mc:Choice>
          <mc:Fallback>
            <p:pic>
              <p:nvPicPr>
                <p:cNvPr id="254" name="Ink 253">
                  <a:extLst>
                    <a:ext uri="{FF2B5EF4-FFF2-40B4-BE49-F238E27FC236}">
                      <a16:creationId xmlns:a16="http://schemas.microsoft.com/office/drawing/2014/main" id="{19218DC9-9AE6-C7B6-598F-83D666AC15C3}"/>
                    </a:ext>
                  </a:extLst>
                </p:cNvPr>
                <p:cNvPicPr/>
                <p:nvPr/>
              </p:nvPicPr>
              <p:blipFill>
                <a:blip r:embed="rId313"/>
                <a:stretch>
                  <a:fillRect/>
                </a:stretch>
              </p:blipFill>
              <p:spPr>
                <a:xfrm>
                  <a:off x="4366231" y="6293501"/>
                  <a:ext cx="378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55" name="Ink 254">
                  <a:extLst>
                    <a:ext uri="{FF2B5EF4-FFF2-40B4-BE49-F238E27FC236}">
                      <a16:creationId xmlns:a16="http://schemas.microsoft.com/office/drawing/2014/main" id="{54CE4707-7CD1-6AD6-4DFD-994F096393C9}"/>
                    </a:ext>
                  </a:extLst>
                </p14:cNvPr>
                <p14:cNvContentPartPr/>
                <p14:nvPr/>
              </p14:nvContentPartPr>
              <p14:xfrm>
                <a:off x="4485031" y="6168581"/>
                <a:ext cx="154440" cy="155520"/>
              </p14:xfrm>
            </p:contentPart>
          </mc:Choice>
          <mc:Fallback>
            <p:pic>
              <p:nvPicPr>
                <p:cNvPr id="255" name="Ink 254">
                  <a:extLst>
                    <a:ext uri="{FF2B5EF4-FFF2-40B4-BE49-F238E27FC236}">
                      <a16:creationId xmlns:a16="http://schemas.microsoft.com/office/drawing/2014/main" id="{54CE4707-7CD1-6AD6-4DFD-994F096393C9}"/>
                    </a:ext>
                  </a:extLst>
                </p:cNvPr>
                <p:cNvPicPr/>
                <p:nvPr/>
              </p:nvPicPr>
              <p:blipFill>
                <a:blip r:embed="rId315"/>
                <a:stretch>
                  <a:fillRect/>
                </a:stretch>
              </p:blipFill>
              <p:spPr>
                <a:xfrm>
                  <a:off x="4476031" y="6159941"/>
                  <a:ext cx="172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56" name="Ink 255">
                  <a:extLst>
                    <a:ext uri="{FF2B5EF4-FFF2-40B4-BE49-F238E27FC236}">
                      <a16:creationId xmlns:a16="http://schemas.microsoft.com/office/drawing/2014/main" id="{6BC58F84-5567-8D4C-C697-5A3E3F37EB3F}"/>
                    </a:ext>
                  </a:extLst>
                </p14:cNvPr>
                <p14:cNvContentPartPr/>
                <p14:nvPr/>
              </p14:nvContentPartPr>
              <p14:xfrm>
                <a:off x="4680511" y="6205301"/>
                <a:ext cx="119160" cy="84240"/>
              </p14:xfrm>
            </p:contentPart>
          </mc:Choice>
          <mc:Fallback>
            <p:pic>
              <p:nvPicPr>
                <p:cNvPr id="256" name="Ink 255">
                  <a:extLst>
                    <a:ext uri="{FF2B5EF4-FFF2-40B4-BE49-F238E27FC236}">
                      <a16:creationId xmlns:a16="http://schemas.microsoft.com/office/drawing/2014/main" id="{6BC58F84-5567-8D4C-C697-5A3E3F37EB3F}"/>
                    </a:ext>
                  </a:extLst>
                </p:cNvPr>
                <p:cNvPicPr/>
                <p:nvPr/>
              </p:nvPicPr>
              <p:blipFill>
                <a:blip r:embed="rId317"/>
                <a:stretch>
                  <a:fillRect/>
                </a:stretch>
              </p:blipFill>
              <p:spPr>
                <a:xfrm>
                  <a:off x="4671511" y="6196661"/>
                  <a:ext cx="1368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57" name="Ink 256">
                  <a:extLst>
                    <a:ext uri="{FF2B5EF4-FFF2-40B4-BE49-F238E27FC236}">
                      <a16:creationId xmlns:a16="http://schemas.microsoft.com/office/drawing/2014/main" id="{16A89F05-1B34-029A-48EE-94592B96EF33}"/>
                    </a:ext>
                  </a:extLst>
                </p14:cNvPr>
                <p14:cNvContentPartPr/>
                <p14:nvPr/>
              </p14:nvContentPartPr>
              <p14:xfrm>
                <a:off x="4801831" y="6201701"/>
                <a:ext cx="132840" cy="104760"/>
              </p14:xfrm>
            </p:contentPart>
          </mc:Choice>
          <mc:Fallback>
            <p:pic>
              <p:nvPicPr>
                <p:cNvPr id="257" name="Ink 256">
                  <a:extLst>
                    <a:ext uri="{FF2B5EF4-FFF2-40B4-BE49-F238E27FC236}">
                      <a16:creationId xmlns:a16="http://schemas.microsoft.com/office/drawing/2014/main" id="{16A89F05-1B34-029A-48EE-94592B96EF33}"/>
                    </a:ext>
                  </a:extLst>
                </p:cNvPr>
                <p:cNvPicPr/>
                <p:nvPr/>
              </p:nvPicPr>
              <p:blipFill>
                <a:blip r:embed="rId319"/>
                <a:stretch>
                  <a:fillRect/>
                </a:stretch>
              </p:blipFill>
              <p:spPr>
                <a:xfrm>
                  <a:off x="4792831" y="6192701"/>
                  <a:ext cx="1504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58" name="Ink 257">
                  <a:extLst>
                    <a:ext uri="{FF2B5EF4-FFF2-40B4-BE49-F238E27FC236}">
                      <a16:creationId xmlns:a16="http://schemas.microsoft.com/office/drawing/2014/main" id="{EE16D506-B70C-BE94-93CF-999B38F76956}"/>
                    </a:ext>
                  </a:extLst>
                </p14:cNvPr>
                <p14:cNvContentPartPr/>
                <p14:nvPr/>
              </p14:nvContentPartPr>
              <p14:xfrm>
                <a:off x="5025031" y="6184781"/>
                <a:ext cx="109080" cy="105840"/>
              </p14:xfrm>
            </p:contentPart>
          </mc:Choice>
          <mc:Fallback>
            <p:pic>
              <p:nvPicPr>
                <p:cNvPr id="258" name="Ink 257">
                  <a:extLst>
                    <a:ext uri="{FF2B5EF4-FFF2-40B4-BE49-F238E27FC236}">
                      <a16:creationId xmlns:a16="http://schemas.microsoft.com/office/drawing/2014/main" id="{EE16D506-B70C-BE94-93CF-999B38F76956}"/>
                    </a:ext>
                  </a:extLst>
                </p:cNvPr>
                <p:cNvPicPr/>
                <p:nvPr/>
              </p:nvPicPr>
              <p:blipFill>
                <a:blip r:embed="rId321"/>
                <a:stretch>
                  <a:fillRect/>
                </a:stretch>
              </p:blipFill>
              <p:spPr>
                <a:xfrm>
                  <a:off x="5016031" y="6175781"/>
                  <a:ext cx="126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59" name="Ink 258">
                  <a:extLst>
                    <a:ext uri="{FF2B5EF4-FFF2-40B4-BE49-F238E27FC236}">
                      <a16:creationId xmlns:a16="http://schemas.microsoft.com/office/drawing/2014/main" id="{DBDE57FC-24FC-09F2-4EE0-6FBCBE8E3F56}"/>
                    </a:ext>
                  </a:extLst>
                </p14:cNvPr>
                <p14:cNvContentPartPr/>
                <p14:nvPr/>
              </p14:nvContentPartPr>
              <p14:xfrm>
                <a:off x="5209711" y="6078221"/>
                <a:ext cx="220320" cy="183240"/>
              </p14:xfrm>
            </p:contentPart>
          </mc:Choice>
          <mc:Fallback>
            <p:pic>
              <p:nvPicPr>
                <p:cNvPr id="259" name="Ink 258">
                  <a:extLst>
                    <a:ext uri="{FF2B5EF4-FFF2-40B4-BE49-F238E27FC236}">
                      <a16:creationId xmlns:a16="http://schemas.microsoft.com/office/drawing/2014/main" id="{DBDE57FC-24FC-09F2-4EE0-6FBCBE8E3F56}"/>
                    </a:ext>
                  </a:extLst>
                </p:cNvPr>
                <p:cNvPicPr/>
                <p:nvPr/>
              </p:nvPicPr>
              <p:blipFill>
                <a:blip r:embed="rId323"/>
                <a:stretch>
                  <a:fillRect/>
                </a:stretch>
              </p:blipFill>
              <p:spPr>
                <a:xfrm>
                  <a:off x="5201071" y="6069221"/>
                  <a:ext cx="2379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60" name="Ink 259">
                  <a:extLst>
                    <a:ext uri="{FF2B5EF4-FFF2-40B4-BE49-F238E27FC236}">
                      <a16:creationId xmlns:a16="http://schemas.microsoft.com/office/drawing/2014/main" id="{1F4FB94A-C76E-5128-A60E-CDC7EBE1CC31}"/>
                    </a:ext>
                  </a:extLst>
                </p14:cNvPr>
                <p14:cNvContentPartPr/>
                <p14:nvPr/>
              </p14:nvContentPartPr>
              <p14:xfrm>
                <a:off x="5455591" y="6135821"/>
                <a:ext cx="93600" cy="152640"/>
              </p14:xfrm>
            </p:contentPart>
          </mc:Choice>
          <mc:Fallback>
            <p:pic>
              <p:nvPicPr>
                <p:cNvPr id="260" name="Ink 259">
                  <a:extLst>
                    <a:ext uri="{FF2B5EF4-FFF2-40B4-BE49-F238E27FC236}">
                      <a16:creationId xmlns:a16="http://schemas.microsoft.com/office/drawing/2014/main" id="{1F4FB94A-C76E-5128-A60E-CDC7EBE1CC31}"/>
                    </a:ext>
                  </a:extLst>
                </p:cNvPr>
                <p:cNvPicPr/>
                <p:nvPr/>
              </p:nvPicPr>
              <p:blipFill>
                <a:blip r:embed="rId325"/>
                <a:stretch>
                  <a:fillRect/>
                </a:stretch>
              </p:blipFill>
              <p:spPr>
                <a:xfrm>
                  <a:off x="5446951" y="6127181"/>
                  <a:ext cx="1112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61" name="Ink 260">
                  <a:extLst>
                    <a:ext uri="{FF2B5EF4-FFF2-40B4-BE49-F238E27FC236}">
                      <a16:creationId xmlns:a16="http://schemas.microsoft.com/office/drawing/2014/main" id="{D69A8691-AED2-2A27-2C42-1D512AB22945}"/>
                    </a:ext>
                  </a:extLst>
                </p14:cNvPr>
                <p14:cNvContentPartPr/>
                <p14:nvPr/>
              </p14:nvContentPartPr>
              <p14:xfrm>
                <a:off x="3981391" y="6500501"/>
                <a:ext cx="70560" cy="117000"/>
              </p14:xfrm>
            </p:contentPart>
          </mc:Choice>
          <mc:Fallback>
            <p:pic>
              <p:nvPicPr>
                <p:cNvPr id="261" name="Ink 260">
                  <a:extLst>
                    <a:ext uri="{FF2B5EF4-FFF2-40B4-BE49-F238E27FC236}">
                      <a16:creationId xmlns:a16="http://schemas.microsoft.com/office/drawing/2014/main" id="{D69A8691-AED2-2A27-2C42-1D512AB22945}"/>
                    </a:ext>
                  </a:extLst>
                </p:cNvPr>
                <p:cNvPicPr/>
                <p:nvPr/>
              </p:nvPicPr>
              <p:blipFill>
                <a:blip r:embed="rId327"/>
                <a:stretch>
                  <a:fillRect/>
                </a:stretch>
              </p:blipFill>
              <p:spPr>
                <a:xfrm>
                  <a:off x="3972391" y="6491861"/>
                  <a:ext cx="882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62" name="Ink 261">
                  <a:extLst>
                    <a:ext uri="{FF2B5EF4-FFF2-40B4-BE49-F238E27FC236}">
                      <a16:creationId xmlns:a16="http://schemas.microsoft.com/office/drawing/2014/main" id="{BB705919-0281-079D-7EBE-C26FD665B758}"/>
                    </a:ext>
                  </a:extLst>
                </p14:cNvPr>
                <p14:cNvContentPartPr/>
                <p14:nvPr/>
              </p14:nvContentPartPr>
              <p14:xfrm>
                <a:off x="4118191" y="6448661"/>
                <a:ext cx="70920" cy="166680"/>
              </p14:xfrm>
            </p:contentPart>
          </mc:Choice>
          <mc:Fallback>
            <p:pic>
              <p:nvPicPr>
                <p:cNvPr id="262" name="Ink 261">
                  <a:extLst>
                    <a:ext uri="{FF2B5EF4-FFF2-40B4-BE49-F238E27FC236}">
                      <a16:creationId xmlns:a16="http://schemas.microsoft.com/office/drawing/2014/main" id="{BB705919-0281-079D-7EBE-C26FD665B758}"/>
                    </a:ext>
                  </a:extLst>
                </p:cNvPr>
                <p:cNvPicPr/>
                <p:nvPr/>
              </p:nvPicPr>
              <p:blipFill>
                <a:blip r:embed="rId329"/>
                <a:stretch>
                  <a:fillRect/>
                </a:stretch>
              </p:blipFill>
              <p:spPr>
                <a:xfrm>
                  <a:off x="4109191" y="6440021"/>
                  <a:ext cx="88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63" name="Ink 262">
                  <a:extLst>
                    <a:ext uri="{FF2B5EF4-FFF2-40B4-BE49-F238E27FC236}">
                      <a16:creationId xmlns:a16="http://schemas.microsoft.com/office/drawing/2014/main" id="{8BEE5768-6BFE-A0B9-5F93-7249ED285646}"/>
                    </a:ext>
                  </a:extLst>
                </p14:cNvPr>
                <p14:cNvContentPartPr/>
                <p14:nvPr/>
              </p14:nvContentPartPr>
              <p14:xfrm>
                <a:off x="4208191" y="6424901"/>
                <a:ext cx="39600" cy="155880"/>
              </p14:xfrm>
            </p:contentPart>
          </mc:Choice>
          <mc:Fallback>
            <p:pic>
              <p:nvPicPr>
                <p:cNvPr id="263" name="Ink 262">
                  <a:extLst>
                    <a:ext uri="{FF2B5EF4-FFF2-40B4-BE49-F238E27FC236}">
                      <a16:creationId xmlns:a16="http://schemas.microsoft.com/office/drawing/2014/main" id="{8BEE5768-6BFE-A0B9-5F93-7249ED285646}"/>
                    </a:ext>
                  </a:extLst>
                </p:cNvPr>
                <p:cNvPicPr/>
                <p:nvPr/>
              </p:nvPicPr>
              <p:blipFill>
                <a:blip r:embed="rId331"/>
                <a:stretch>
                  <a:fillRect/>
                </a:stretch>
              </p:blipFill>
              <p:spPr>
                <a:xfrm>
                  <a:off x="4199551" y="6416261"/>
                  <a:ext cx="572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64" name="Ink 263">
                  <a:extLst>
                    <a:ext uri="{FF2B5EF4-FFF2-40B4-BE49-F238E27FC236}">
                      <a16:creationId xmlns:a16="http://schemas.microsoft.com/office/drawing/2014/main" id="{00DB37A9-6F87-7BE1-11EA-9DA8E02FCBC7}"/>
                    </a:ext>
                  </a:extLst>
                </p14:cNvPr>
                <p14:cNvContentPartPr/>
                <p14:nvPr/>
              </p14:nvContentPartPr>
              <p14:xfrm>
                <a:off x="4101631" y="6449021"/>
                <a:ext cx="351000" cy="109080"/>
              </p14:xfrm>
            </p:contentPart>
          </mc:Choice>
          <mc:Fallback>
            <p:pic>
              <p:nvPicPr>
                <p:cNvPr id="264" name="Ink 263">
                  <a:extLst>
                    <a:ext uri="{FF2B5EF4-FFF2-40B4-BE49-F238E27FC236}">
                      <a16:creationId xmlns:a16="http://schemas.microsoft.com/office/drawing/2014/main" id="{00DB37A9-6F87-7BE1-11EA-9DA8E02FCBC7}"/>
                    </a:ext>
                  </a:extLst>
                </p:cNvPr>
                <p:cNvPicPr/>
                <p:nvPr/>
              </p:nvPicPr>
              <p:blipFill>
                <a:blip r:embed="rId333"/>
                <a:stretch>
                  <a:fillRect/>
                </a:stretch>
              </p:blipFill>
              <p:spPr>
                <a:xfrm>
                  <a:off x="4092631" y="6440381"/>
                  <a:ext cx="368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65" name="Ink 264">
                  <a:extLst>
                    <a:ext uri="{FF2B5EF4-FFF2-40B4-BE49-F238E27FC236}">
                      <a16:creationId xmlns:a16="http://schemas.microsoft.com/office/drawing/2014/main" id="{84C99938-E19B-DF0A-AE9B-5C8E63B77F6F}"/>
                    </a:ext>
                  </a:extLst>
                </p14:cNvPr>
                <p14:cNvContentPartPr/>
                <p14:nvPr/>
              </p14:nvContentPartPr>
              <p14:xfrm>
                <a:off x="4473511" y="6455501"/>
                <a:ext cx="4320" cy="5040"/>
              </p14:xfrm>
            </p:contentPart>
          </mc:Choice>
          <mc:Fallback>
            <p:pic>
              <p:nvPicPr>
                <p:cNvPr id="265" name="Ink 264">
                  <a:extLst>
                    <a:ext uri="{FF2B5EF4-FFF2-40B4-BE49-F238E27FC236}">
                      <a16:creationId xmlns:a16="http://schemas.microsoft.com/office/drawing/2014/main" id="{84C99938-E19B-DF0A-AE9B-5C8E63B77F6F}"/>
                    </a:ext>
                  </a:extLst>
                </p:cNvPr>
                <p:cNvPicPr/>
                <p:nvPr/>
              </p:nvPicPr>
              <p:blipFill>
                <a:blip r:embed="rId95"/>
                <a:stretch>
                  <a:fillRect/>
                </a:stretch>
              </p:blipFill>
              <p:spPr>
                <a:xfrm>
                  <a:off x="4464871" y="6446501"/>
                  <a:ext cx="219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66" name="Ink 265">
                  <a:extLst>
                    <a:ext uri="{FF2B5EF4-FFF2-40B4-BE49-F238E27FC236}">
                      <a16:creationId xmlns:a16="http://schemas.microsoft.com/office/drawing/2014/main" id="{CB4DA4C4-2926-0473-A5B3-883AE568C6FC}"/>
                    </a:ext>
                  </a:extLst>
                </p14:cNvPr>
                <p14:cNvContentPartPr/>
                <p14:nvPr/>
              </p14:nvContentPartPr>
              <p14:xfrm>
                <a:off x="4551991" y="6459101"/>
                <a:ext cx="158400" cy="117360"/>
              </p14:xfrm>
            </p:contentPart>
          </mc:Choice>
          <mc:Fallback>
            <p:pic>
              <p:nvPicPr>
                <p:cNvPr id="266" name="Ink 265">
                  <a:extLst>
                    <a:ext uri="{FF2B5EF4-FFF2-40B4-BE49-F238E27FC236}">
                      <a16:creationId xmlns:a16="http://schemas.microsoft.com/office/drawing/2014/main" id="{CB4DA4C4-2926-0473-A5B3-883AE568C6FC}"/>
                    </a:ext>
                  </a:extLst>
                </p:cNvPr>
                <p:cNvPicPr/>
                <p:nvPr/>
              </p:nvPicPr>
              <p:blipFill>
                <a:blip r:embed="rId336"/>
                <a:stretch>
                  <a:fillRect/>
                </a:stretch>
              </p:blipFill>
              <p:spPr>
                <a:xfrm>
                  <a:off x="4543351" y="6450101"/>
                  <a:ext cx="176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67" name="Ink 266">
                  <a:extLst>
                    <a:ext uri="{FF2B5EF4-FFF2-40B4-BE49-F238E27FC236}">
                      <a16:creationId xmlns:a16="http://schemas.microsoft.com/office/drawing/2014/main" id="{25207035-4C87-8652-954B-A9EFFA94A2FC}"/>
                    </a:ext>
                  </a:extLst>
                </p14:cNvPr>
                <p14:cNvContentPartPr/>
                <p14:nvPr/>
              </p14:nvContentPartPr>
              <p14:xfrm>
                <a:off x="4837471" y="6528581"/>
                <a:ext cx="20880" cy="83520"/>
              </p14:xfrm>
            </p:contentPart>
          </mc:Choice>
          <mc:Fallback>
            <p:pic>
              <p:nvPicPr>
                <p:cNvPr id="267" name="Ink 266">
                  <a:extLst>
                    <a:ext uri="{FF2B5EF4-FFF2-40B4-BE49-F238E27FC236}">
                      <a16:creationId xmlns:a16="http://schemas.microsoft.com/office/drawing/2014/main" id="{25207035-4C87-8652-954B-A9EFFA94A2FC}"/>
                    </a:ext>
                  </a:extLst>
                </p:cNvPr>
                <p:cNvPicPr/>
                <p:nvPr/>
              </p:nvPicPr>
              <p:blipFill>
                <a:blip r:embed="rId338"/>
                <a:stretch>
                  <a:fillRect/>
                </a:stretch>
              </p:blipFill>
              <p:spPr>
                <a:xfrm>
                  <a:off x="4828471" y="6519941"/>
                  <a:ext cx="385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68" name="Ink 267">
                  <a:extLst>
                    <a:ext uri="{FF2B5EF4-FFF2-40B4-BE49-F238E27FC236}">
                      <a16:creationId xmlns:a16="http://schemas.microsoft.com/office/drawing/2014/main" id="{40896D0E-CDE6-3502-078E-3A904D2E67A1}"/>
                    </a:ext>
                  </a:extLst>
                </p14:cNvPr>
                <p14:cNvContentPartPr/>
                <p14:nvPr/>
              </p14:nvContentPartPr>
              <p14:xfrm>
                <a:off x="4955911" y="6371621"/>
                <a:ext cx="158400" cy="185400"/>
              </p14:xfrm>
            </p:contentPart>
          </mc:Choice>
          <mc:Fallback>
            <p:pic>
              <p:nvPicPr>
                <p:cNvPr id="268" name="Ink 267">
                  <a:extLst>
                    <a:ext uri="{FF2B5EF4-FFF2-40B4-BE49-F238E27FC236}">
                      <a16:creationId xmlns:a16="http://schemas.microsoft.com/office/drawing/2014/main" id="{40896D0E-CDE6-3502-078E-3A904D2E67A1}"/>
                    </a:ext>
                  </a:extLst>
                </p:cNvPr>
                <p:cNvPicPr/>
                <p:nvPr/>
              </p:nvPicPr>
              <p:blipFill>
                <a:blip r:embed="rId340"/>
                <a:stretch>
                  <a:fillRect/>
                </a:stretch>
              </p:blipFill>
              <p:spPr>
                <a:xfrm>
                  <a:off x="4947271" y="6362981"/>
                  <a:ext cx="1760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69" name="Ink 268">
                  <a:extLst>
                    <a:ext uri="{FF2B5EF4-FFF2-40B4-BE49-F238E27FC236}">
                      <a16:creationId xmlns:a16="http://schemas.microsoft.com/office/drawing/2014/main" id="{8262BE03-EE64-3935-28C1-20F30572D752}"/>
                    </a:ext>
                  </a:extLst>
                </p14:cNvPr>
                <p14:cNvContentPartPr/>
                <p14:nvPr/>
              </p14:nvContentPartPr>
              <p14:xfrm>
                <a:off x="5147071" y="6449381"/>
                <a:ext cx="91440" cy="110160"/>
              </p14:xfrm>
            </p:contentPart>
          </mc:Choice>
          <mc:Fallback>
            <p:pic>
              <p:nvPicPr>
                <p:cNvPr id="269" name="Ink 268">
                  <a:extLst>
                    <a:ext uri="{FF2B5EF4-FFF2-40B4-BE49-F238E27FC236}">
                      <a16:creationId xmlns:a16="http://schemas.microsoft.com/office/drawing/2014/main" id="{8262BE03-EE64-3935-28C1-20F30572D752}"/>
                    </a:ext>
                  </a:extLst>
                </p:cNvPr>
                <p:cNvPicPr/>
                <p:nvPr/>
              </p:nvPicPr>
              <p:blipFill>
                <a:blip r:embed="rId342"/>
                <a:stretch>
                  <a:fillRect/>
                </a:stretch>
              </p:blipFill>
              <p:spPr>
                <a:xfrm>
                  <a:off x="5138071" y="6440741"/>
                  <a:ext cx="109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70" name="Ink 269">
                  <a:extLst>
                    <a:ext uri="{FF2B5EF4-FFF2-40B4-BE49-F238E27FC236}">
                      <a16:creationId xmlns:a16="http://schemas.microsoft.com/office/drawing/2014/main" id="{3BF36D18-B4B6-F79B-F774-0E237E3CB5A4}"/>
                    </a:ext>
                  </a:extLst>
                </p14:cNvPr>
                <p14:cNvContentPartPr/>
                <p14:nvPr/>
              </p14:nvContentPartPr>
              <p14:xfrm>
                <a:off x="5230951" y="6438941"/>
                <a:ext cx="155160" cy="106920"/>
              </p14:xfrm>
            </p:contentPart>
          </mc:Choice>
          <mc:Fallback>
            <p:pic>
              <p:nvPicPr>
                <p:cNvPr id="270" name="Ink 269">
                  <a:extLst>
                    <a:ext uri="{FF2B5EF4-FFF2-40B4-BE49-F238E27FC236}">
                      <a16:creationId xmlns:a16="http://schemas.microsoft.com/office/drawing/2014/main" id="{3BF36D18-B4B6-F79B-F774-0E237E3CB5A4}"/>
                    </a:ext>
                  </a:extLst>
                </p:cNvPr>
                <p:cNvPicPr/>
                <p:nvPr/>
              </p:nvPicPr>
              <p:blipFill>
                <a:blip r:embed="rId344"/>
                <a:stretch>
                  <a:fillRect/>
                </a:stretch>
              </p:blipFill>
              <p:spPr>
                <a:xfrm>
                  <a:off x="5221951" y="6430301"/>
                  <a:ext cx="1728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71" name="Ink 270">
                  <a:extLst>
                    <a:ext uri="{FF2B5EF4-FFF2-40B4-BE49-F238E27FC236}">
                      <a16:creationId xmlns:a16="http://schemas.microsoft.com/office/drawing/2014/main" id="{6E421678-82D4-2098-A922-31F38B879C83}"/>
                    </a:ext>
                  </a:extLst>
                </p14:cNvPr>
                <p14:cNvContentPartPr/>
                <p14:nvPr/>
              </p14:nvContentPartPr>
              <p14:xfrm>
                <a:off x="5407711" y="6331661"/>
                <a:ext cx="20160" cy="195840"/>
              </p14:xfrm>
            </p:contentPart>
          </mc:Choice>
          <mc:Fallback>
            <p:pic>
              <p:nvPicPr>
                <p:cNvPr id="271" name="Ink 270">
                  <a:extLst>
                    <a:ext uri="{FF2B5EF4-FFF2-40B4-BE49-F238E27FC236}">
                      <a16:creationId xmlns:a16="http://schemas.microsoft.com/office/drawing/2014/main" id="{6E421678-82D4-2098-A922-31F38B879C83}"/>
                    </a:ext>
                  </a:extLst>
                </p:cNvPr>
                <p:cNvPicPr/>
                <p:nvPr/>
              </p:nvPicPr>
              <p:blipFill>
                <a:blip r:embed="rId346"/>
                <a:stretch>
                  <a:fillRect/>
                </a:stretch>
              </p:blipFill>
              <p:spPr>
                <a:xfrm>
                  <a:off x="5399071" y="6322661"/>
                  <a:ext cx="378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72" name="Ink 271">
                  <a:extLst>
                    <a:ext uri="{FF2B5EF4-FFF2-40B4-BE49-F238E27FC236}">
                      <a16:creationId xmlns:a16="http://schemas.microsoft.com/office/drawing/2014/main" id="{C88E9CCA-F00F-D7ED-6326-D146C76D3190}"/>
                    </a:ext>
                  </a:extLst>
                </p14:cNvPr>
                <p14:cNvContentPartPr/>
                <p14:nvPr/>
              </p14:nvContentPartPr>
              <p14:xfrm>
                <a:off x="5456671" y="6321941"/>
                <a:ext cx="40680" cy="186840"/>
              </p14:xfrm>
            </p:contentPart>
          </mc:Choice>
          <mc:Fallback>
            <p:pic>
              <p:nvPicPr>
                <p:cNvPr id="272" name="Ink 271">
                  <a:extLst>
                    <a:ext uri="{FF2B5EF4-FFF2-40B4-BE49-F238E27FC236}">
                      <a16:creationId xmlns:a16="http://schemas.microsoft.com/office/drawing/2014/main" id="{C88E9CCA-F00F-D7ED-6326-D146C76D3190}"/>
                    </a:ext>
                  </a:extLst>
                </p:cNvPr>
                <p:cNvPicPr/>
                <p:nvPr/>
              </p:nvPicPr>
              <p:blipFill>
                <a:blip r:embed="rId348"/>
                <a:stretch>
                  <a:fillRect/>
                </a:stretch>
              </p:blipFill>
              <p:spPr>
                <a:xfrm>
                  <a:off x="5447671" y="6312941"/>
                  <a:ext cx="58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73" name="Ink 272">
                  <a:extLst>
                    <a:ext uri="{FF2B5EF4-FFF2-40B4-BE49-F238E27FC236}">
                      <a16:creationId xmlns:a16="http://schemas.microsoft.com/office/drawing/2014/main" id="{521C25F3-BA6C-7027-7380-258825690118}"/>
                    </a:ext>
                  </a:extLst>
                </p14:cNvPr>
                <p14:cNvContentPartPr/>
                <p14:nvPr/>
              </p14:nvContentPartPr>
              <p14:xfrm>
                <a:off x="5476471" y="6395381"/>
                <a:ext cx="363960" cy="133200"/>
              </p14:xfrm>
            </p:contentPart>
          </mc:Choice>
          <mc:Fallback>
            <p:pic>
              <p:nvPicPr>
                <p:cNvPr id="273" name="Ink 272">
                  <a:extLst>
                    <a:ext uri="{FF2B5EF4-FFF2-40B4-BE49-F238E27FC236}">
                      <a16:creationId xmlns:a16="http://schemas.microsoft.com/office/drawing/2014/main" id="{521C25F3-BA6C-7027-7380-258825690118}"/>
                    </a:ext>
                  </a:extLst>
                </p:cNvPr>
                <p:cNvPicPr/>
                <p:nvPr/>
              </p:nvPicPr>
              <p:blipFill>
                <a:blip r:embed="rId350"/>
                <a:stretch>
                  <a:fillRect/>
                </a:stretch>
              </p:blipFill>
              <p:spPr>
                <a:xfrm>
                  <a:off x="5467831" y="6386381"/>
                  <a:ext cx="381600" cy="150840"/>
                </a:xfrm>
                <a:prstGeom prst="rect">
                  <a:avLst/>
                </a:prstGeom>
              </p:spPr>
            </p:pic>
          </mc:Fallback>
        </mc:AlternateContent>
      </p:grpSp>
      <p:grpSp>
        <p:nvGrpSpPr>
          <p:cNvPr id="315" name="Group 314">
            <a:extLst>
              <a:ext uri="{FF2B5EF4-FFF2-40B4-BE49-F238E27FC236}">
                <a16:creationId xmlns:a16="http://schemas.microsoft.com/office/drawing/2014/main" id="{DFCC3280-C81F-1862-66BF-DE63248ACC76}"/>
              </a:ext>
            </a:extLst>
          </p:cNvPr>
          <p:cNvGrpSpPr/>
          <p:nvPr/>
        </p:nvGrpSpPr>
        <p:grpSpPr>
          <a:xfrm>
            <a:off x="6162991" y="1243061"/>
            <a:ext cx="5657760" cy="5516640"/>
            <a:chOff x="6162991" y="1243061"/>
            <a:chExt cx="5657760" cy="5516640"/>
          </a:xfrm>
        </p:grpSpPr>
        <mc:AlternateContent xmlns:mc="http://schemas.openxmlformats.org/markup-compatibility/2006">
          <mc:Choice xmlns:p14="http://schemas.microsoft.com/office/powerpoint/2010/main" Requires="p14">
            <p:contentPart p14:bwMode="auto" r:id="rId351">
              <p14:nvContentPartPr>
                <p14:cNvPr id="236" name="Ink 235">
                  <a:extLst>
                    <a:ext uri="{FF2B5EF4-FFF2-40B4-BE49-F238E27FC236}">
                      <a16:creationId xmlns:a16="http://schemas.microsoft.com/office/drawing/2014/main" id="{4E863DA2-B074-136F-DAB0-5DB6C0C0213E}"/>
                    </a:ext>
                  </a:extLst>
                </p14:cNvPr>
                <p14:cNvContentPartPr/>
                <p14:nvPr/>
              </p14:nvContentPartPr>
              <p14:xfrm>
                <a:off x="10168351" y="1798901"/>
                <a:ext cx="597600" cy="926280"/>
              </p14:xfrm>
            </p:contentPart>
          </mc:Choice>
          <mc:Fallback>
            <p:pic>
              <p:nvPicPr>
                <p:cNvPr id="236" name="Ink 235">
                  <a:extLst>
                    <a:ext uri="{FF2B5EF4-FFF2-40B4-BE49-F238E27FC236}">
                      <a16:creationId xmlns:a16="http://schemas.microsoft.com/office/drawing/2014/main" id="{4E863DA2-B074-136F-DAB0-5DB6C0C0213E}"/>
                    </a:ext>
                  </a:extLst>
                </p:cNvPr>
                <p:cNvPicPr/>
                <p:nvPr/>
              </p:nvPicPr>
              <p:blipFill>
                <a:blip r:embed="rId352"/>
                <a:stretch>
                  <a:fillRect/>
                </a:stretch>
              </p:blipFill>
              <p:spPr>
                <a:xfrm>
                  <a:off x="10159351" y="1789901"/>
                  <a:ext cx="615240" cy="9439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37" name="Ink 236">
                  <a:extLst>
                    <a:ext uri="{FF2B5EF4-FFF2-40B4-BE49-F238E27FC236}">
                      <a16:creationId xmlns:a16="http://schemas.microsoft.com/office/drawing/2014/main" id="{FDBFD79A-7456-88C5-1890-023F2CDA206F}"/>
                    </a:ext>
                  </a:extLst>
                </p14:cNvPr>
                <p14:cNvContentPartPr/>
                <p14:nvPr/>
              </p14:nvContentPartPr>
              <p14:xfrm>
                <a:off x="10218031" y="1810061"/>
                <a:ext cx="204480" cy="354600"/>
              </p14:xfrm>
            </p:contentPart>
          </mc:Choice>
          <mc:Fallback>
            <p:pic>
              <p:nvPicPr>
                <p:cNvPr id="237" name="Ink 236">
                  <a:extLst>
                    <a:ext uri="{FF2B5EF4-FFF2-40B4-BE49-F238E27FC236}">
                      <a16:creationId xmlns:a16="http://schemas.microsoft.com/office/drawing/2014/main" id="{FDBFD79A-7456-88C5-1890-023F2CDA206F}"/>
                    </a:ext>
                  </a:extLst>
                </p:cNvPr>
                <p:cNvPicPr/>
                <p:nvPr/>
              </p:nvPicPr>
              <p:blipFill>
                <a:blip r:embed="rId354"/>
                <a:stretch>
                  <a:fillRect/>
                </a:stretch>
              </p:blipFill>
              <p:spPr>
                <a:xfrm>
                  <a:off x="10209391" y="1801061"/>
                  <a:ext cx="2221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39" name="Ink 238">
                  <a:extLst>
                    <a:ext uri="{FF2B5EF4-FFF2-40B4-BE49-F238E27FC236}">
                      <a16:creationId xmlns:a16="http://schemas.microsoft.com/office/drawing/2014/main" id="{94180FB7-2BC0-16CE-5E92-3F5AE4ECCF53}"/>
                    </a:ext>
                  </a:extLst>
                </p14:cNvPr>
                <p14:cNvContentPartPr/>
                <p14:nvPr/>
              </p14:nvContentPartPr>
              <p14:xfrm>
                <a:off x="10423951" y="2536541"/>
                <a:ext cx="123120" cy="126360"/>
              </p14:xfrm>
            </p:contentPart>
          </mc:Choice>
          <mc:Fallback>
            <p:pic>
              <p:nvPicPr>
                <p:cNvPr id="239" name="Ink 238">
                  <a:extLst>
                    <a:ext uri="{FF2B5EF4-FFF2-40B4-BE49-F238E27FC236}">
                      <a16:creationId xmlns:a16="http://schemas.microsoft.com/office/drawing/2014/main" id="{94180FB7-2BC0-16CE-5E92-3F5AE4ECCF53}"/>
                    </a:ext>
                  </a:extLst>
                </p:cNvPr>
                <p:cNvPicPr/>
                <p:nvPr/>
              </p:nvPicPr>
              <p:blipFill>
                <a:blip r:embed="rId356"/>
                <a:stretch>
                  <a:fillRect/>
                </a:stretch>
              </p:blipFill>
              <p:spPr>
                <a:xfrm>
                  <a:off x="10415311" y="2527901"/>
                  <a:ext cx="140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1" name="Ink 240">
                  <a:extLst>
                    <a:ext uri="{FF2B5EF4-FFF2-40B4-BE49-F238E27FC236}">
                      <a16:creationId xmlns:a16="http://schemas.microsoft.com/office/drawing/2014/main" id="{E9356736-AECC-471A-2597-FBCA62856528}"/>
                    </a:ext>
                  </a:extLst>
                </p14:cNvPr>
                <p14:cNvContentPartPr/>
                <p14:nvPr/>
              </p14:nvContentPartPr>
              <p14:xfrm>
                <a:off x="10440511" y="2054501"/>
                <a:ext cx="179640" cy="126720"/>
              </p14:xfrm>
            </p:contentPart>
          </mc:Choice>
          <mc:Fallback>
            <p:pic>
              <p:nvPicPr>
                <p:cNvPr id="241" name="Ink 240">
                  <a:extLst>
                    <a:ext uri="{FF2B5EF4-FFF2-40B4-BE49-F238E27FC236}">
                      <a16:creationId xmlns:a16="http://schemas.microsoft.com/office/drawing/2014/main" id="{E9356736-AECC-471A-2597-FBCA62856528}"/>
                    </a:ext>
                  </a:extLst>
                </p:cNvPr>
                <p:cNvPicPr/>
                <p:nvPr/>
              </p:nvPicPr>
              <p:blipFill>
                <a:blip r:embed="rId358"/>
                <a:stretch>
                  <a:fillRect/>
                </a:stretch>
              </p:blipFill>
              <p:spPr>
                <a:xfrm>
                  <a:off x="10431871" y="2045501"/>
                  <a:ext cx="1972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2" name="Ink 241">
                  <a:extLst>
                    <a:ext uri="{FF2B5EF4-FFF2-40B4-BE49-F238E27FC236}">
                      <a16:creationId xmlns:a16="http://schemas.microsoft.com/office/drawing/2014/main" id="{D5B04972-34A7-9545-FD44-D008144CB0D3}"/>
                    </a:ext>
                  </a:extLst>
                </p14:cNvPr>
                <p14:cNvContentPartPr/>
                <p14:nvPr/>
              </p14:nvContentPartPr>
              <p14:xfrm>
                <a:off x="10706911" y="1976741"/>
                <a:ext cx="333720" cy="88200"/>
              </p14:xfrm>
            </p:contentPart>
          </mc:Choice>
          <mc:Fallback>
            <p:pic>
              <p:nvPicPr>
                <p:cNvPr id="242" name="Ink 241">
                  <a:extLst>
                    <a:ext uri="{FF2B5EF4-FFF2-40B4-BE49-F238E27FC236}">
                      <a16:creationId xmlns:a16="http://schemas.microsoft.com/office/drawing/2014/main" id="{D5B04972-34A7-9545-FD44-D008144CB0D3}"/>
                    </a:ext>
                  </a:extLst>
                </p:cNvPr>
                <p:cNvPicPr/>
                <p:nvPr/>
              </p:nvPicPr>
              <p:blipFill>
                <a:blip r:embed="rId360"/>
                <a:stretch>
                  <a:fillRect/>
                </a:stretch>
              </p:blipFill>
              <p:spPr>
                <a:xfrm>
                  <a:off x="10698271" y="1968101"/>
                  <a:ext cx="351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43" name="Ink 242">
                  <a:extLst>
                    <a:ext uri="{FF2B5EF4-FFF2-40B4-BE49-F238E27FC236}">
                      <a16:creationId xmlns:a16="http://schemas.microsoft.com/office/drawing/2014/main" id="{580D711B-EE4F-F5C3-22C7-8F75622FD672}"/>
                    </a:ext>
                  </a:extLst>
                </p14:cNvPr>
                <p14:cNvContentPartPr/>
                <p14:nvPr/>
              </p14:nvContentPartPr>
              <p14:xfrm>
                <a:off x="10630951" y="1976381"/>
                <a:ext cx="124920" cy="93960"/>
              </p14:xfrm>
            </p:contentPart>
          </mc:Choice>
          <mc:Fallback>
            <p:pic>
              <p:nvPicPr>
                <p:cNvPr id="243" name="Ink 242">
                  <a:extLst>
                    <a:ext uri="{FF2B5EF4-FFF2-40B4-BE49-F238E27FC236}">
                      <a16:creationId xmlns:a16="http://schemas.microsoft.com/office/drawing/2014/main" id="{580D711B-EE4F-F5C3-22C7-8F75622FD672}"/>
                    </a:ext>
                  </a:extLst>
                </p:cNvPr>
                <p:cNvPicPr/>
                <p:nvPr/>
              </p:nvPicPr>
              <p:blipFill>
                <a:blip r:embed="rId362"/>
                <a:stretch>
                  <a:fillRect/>
                </a:stretch>
              </p:blipFill>
              <p:spPr>
                <a:xfrm>
                  <a:off x="10622311" y="1967381"/>
                  <a:ext cx="142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44" name="Ink 243">
                  <a:extLst>
                    <a:ext uri="{FF2B5EF4-FFF2-40B4-BE49-F238E27FC236}">
                      <a16:creationId xmlns:a16="http://schemas.microsoft.com/office/drawing/2014/main" id="{A3D46939-BB04-AD92-AEF0-C614C0BC96BD}"/>
                    </a:ext>
                  </a:extLst>
                </p14:cNvPr>
                <p14:cNvContentPartPr/>
                <p14:nvPr/>
              </p14:nvContentPartPr>
              <p14:xfrm>
                <a:off x="11080231" y="1887821"/>
                <a:ext cx="124920" cy="137160"/>
              </p14:xfrm>
            </p:contentPart>
          </mc:Choice>
          <mc:Fallback>
            <p:pic>
              <p:nvPicPr>
                <p:cNvPr id="244" name="Ink 243">
                  <a:extLst>
                    <a:ext uri="{FF2B5EF4-FFF2-40B4-BE49-F238E27FC236}">
                      <a16:creationId xmlns:a16="http://schemas.microsoft.com/office/drawing/2014/main" id="{A3D46939-BB04-AD92-AEF0-C614C0BC96BD}"/>
                    </a:ext>
                  </a:extLst>
                </p:cNvPr>
                <p:cNvPicPr/>
                <p:nvPr/>
              </p:nvPicPr>
              <p:blipFill>
                <a:blip r:embed="rId364"/>
                <a:stretch>
                  <a:fillRect/>
                </a:stretch>
              </p:blipFill>
              <p:spPr>
                <a:xfrm>
                  <a:off x="11071591" y="1878821"/>
                  <a:ext cx="1425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45" name="Ink 244">
                  <a:extLst>
                    <a:ext uri="{FF2B5EF4-FFF2-40B4-BE49-F238E27FC236}">
                      <a16:creationId xmlns:a16="http://schemas.microsoft.com/office/drawing/2014/main" id="{257C3FD6-333A-AE90-FCFE-9E8648006332}"/>
                    </a:ext>
                  </a:extLst>
                </p14:cNvPr>
                <p14:cNvContentPartPr/>
                <p14:nvPr/>
              </p14:nvContentPartPr>
              <p14:xfrm>
                <a:off x="11256631" y="1878461"/>
                <a:ext cx="68760" cy="184680"/>
              </p14:xfrm>
            </p:contentPart>
          </mc:Choice>
          <mc:Fallback>
            <p:pic>
              <p:nvPicPr>
                <p:cNvPr id="245" name="Ink 244">
                  <a:extLst>
                    <a:ext uri="{FF2B5EF4-FFF2-40B4-BE49-F238E27FC236}">
                      <a16:creationId xmlns:a16="http://schemas.microsoft.com/office/drawing/2014/main" id="{257C3FD6-333A-AE90-FCFE-9E8648006332}"/>
                    </a:ext>
                  </a:extLst>
                </p:cNvPr>
                <p:cNvPicPr/>
                <p:nvPr/>
              </p:nvPicPr>
              <p:blipFill>
                <a:blip r:embed="rId366"/>
                <a:stretch>
                  <a:fillRect/>
                </a:stretch>
              </p:blipFill>
              <p:spPr>
                <a:xfrm>
                  <a:off x="11247631" y="1869821"/>
                  <a:ext cx="864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46" name="Ink 245">
                  <a:extLst>
                    <a:ext uri="{FF2B5EF4-FFF2-40B4-BE49-F238E27FC236}">
                      <a16:creationId xmlns:a16="http://schemas.microsoft.com/office/drawing/2014/main" id="{631D7CC4-E091-5C79-D7B7-8039186AF64A}"/>
                    </a:ext>
                  </a:extLst>
                </p14:cNvPr>
                <p14:cNvContentPartPr/>
                <p14:nvPr/>
              </p14:nvContentPartPr>
              <p14:xfrm>
                <a:off x="11378311" y="1850381"/>
                <a:ext cx="129600" cy="178200"/>
              </p14:xfrm>
            </p:contentPart>
          </mc:Choice>
          <mc:Fallback>
            <p:pic>
              <p:nvPicPr>
                <p:cNvPr id="246" name="Ink 245">
                  <a:extLst>
                    <a:ext uri="{FF2B5EF4-FFF2-40B4-BE49-F238E27FC236}">
                      <a16:creationId xmlns:a16="http://schemas.microsoft.com/office/drawing/2014/main" id="{631D7CC4-E091-5C79-D7B7-8039186AF64A}"/>
                    </a:ext>
                  </a:extLst>
                </p:cNvPr>
                <p:cNvPicPr/>
                <p:nvPr/>
              </p:nvPicPr>
              <p:blipFill>
                <a:blip r:embed="rId368"/>
                <a:stretch>
                  <a:fillRect/>
                </a:stretch>
              </p:blipFill>
              <p:spPr>
                <a:xfrm>
                  <a:off x="11369671" y="1841381"/>
                  <a:ext cx="1472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75" name="Ink 274">
                  <a:extLst>
                    <a:ext uri="{FF2B5EF4-FFF2-40B4-BE49-F238E27FC236}">
                      <a16:creationId xmlns:a16="http://schemas.microsoft.com/office/drawing/2014/main" id="{E0182A3B-5FE0-107B-5097-9F39E163509C}"/>
                    </a:ext>
                  </a:extLst>
                </p14:cNvPr>
                <p14:cNvContentPartPr/>
                <p14:nvPr/>
              </p14:nvContentPartPr>
              <p14:xfrm>
                <a:off x="7817191" y="1243061"/>
                <a:ext cx="198360" cy="1070280"/>
              </p14:xfrm>
            </p:contentPart>
          </mc:Choice>
          <mc:Fallback>
            <p:pic>
              <p:nvPicPr>
                <p:cNvPr id="275" name="Ink 274">
                  <a:extLst>
                    <a:ext uri="{FF2B5EF4-FFF2-40B4-BE49-F238E27FC236}">
                      <a16:creationId xmlns:a16="http://schemas.microsoft.com/office/drawing/2014/main" id="{E0182A3B-5FE0-107B-5097-9F39E163509C}"/>
                    </a:ext>
                  </a:extLst>
                </p:cNvPr>
                <p:cNvPicPr/>
                <p:nvPr/>
              </p:nvPicPr>
              <p:blipFill>
                <a:blip r:embed="rId370"/>
                <a:stretch>
                  <a:fillRect/>
                </a:stretch>
              </p:blipFill>
              <p:spPr>
                <a:xfrm>
                  <a:off x="7808551" y="1234421"/>
                  <a:ext cx="216000" cy="10879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76" name="Ink 275">
                  <a:extLst>
                    <a:ext uri="{FF2B5EF4-FFF2-40B4-BE49-F238E27FC236}">
                      <a16:creationId xmlns:a16="http://schemas.microsoft.com/office/drawing/2014/main" id="{F8018145-435B-C0E1-C474-C9E5D3CAA6F5}"/>
                    </a:ext>
                  </a:extLst>
                </p14:cNvPr>
                <p14:cNvContentPartPr/>
                <p14:nvPr/>
              </p14:nvContentPartPr>
              <p14:xfrm>
                <a:off x="7786951" y="1464461"/>
                <a:ext cx="726480" cy="502200"/>
              </p14:xfrm>
            </p:contentPart>
          </mc:Choice>
          <mc:Fallback>
            <p:pic>
              <p:nvPicPr>
                <p:cNvPr id="276" name="Ink 275">
                  <a:extLst>
                    <a:ext uri="{FF2B5EF4-FFF2-40B4-BE49-F238E27FC236}">
                      <a16:creationId xmlns:a16="http://schemas.microsoft.com/office/drawing/2014/main" id="{F8018145-435B-C0E1-C474-C9E5D3CAA6F5}"/>
                    </a:ext>
                  </a:extLst>
                </p:cNvPr>
                <p:cNvPicPr/>
                <p:nvPr/>
              </p:nvPicPr>
              <p:blipFill>
                <a:blip r:embed="rId372"/>
                <a:stretch>
                  <a:fillRect/>
                </a:stretch>
              </p:blipFill>
              <p:spPr>
                <a:xfrm>
                  <a:off x="7778311" y="1455461"/>
                  <a:ext cx="74412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77" name="Ink 276">
                  <a:extLst>
                    <a:ext uri="{FF2B5EF4-FFF2-40B4-BE49-F238E27FC236}">
                      <a16:creationId xmlns:a16="http://schemas.microsoft.com/office/drawing/2014/main" id="{C9F90E13-B4D1-3B01-DDEB-5FC7BADA7017}"/>
                    </a:ext>
                  </a:extLst>
                </p14:cNvPr>
                <p14:cNvContentPartPr/>
                <p14:nvPr/>
              </p14:nvContentPartPr>
              <p14:xfrm>
                <a:off x="8673631" y="1453661"/>
                <a:ext cx="234360" cy="386640"/>
              </p14:xfrm>
            </p:contentPart>
          </mc:Choice>
          <mc:Fallback>
            <p:pic>
              <p:nvPicPr>
                <p:cNvPr id="277" name="Ink 276">
                  <a:extLst>
                    <a:ext uri="{FF2B5EF4-FFF2-40B4-BE49-F238E27FC236}">
                      <a16:creationId xmlns:a16="http://schemas.microsoft.com/office/drawing/2014/main" id="{C9F90E13-B4D1-3B01-DDEB-5FC7BADA7017}"/>
                    </a:ext>
                  </a:extLst>
                </p:cNvPr>
                <p:cNvPicPr/>
                <p:nvPr/>
              </p:nvPicPr>
              <p:blipFill>
                <a:blip r:embed="rId374"/>
                <a:stretch>
                  <a:fillRect/>
                </a:stretch>
              </p:blipFill>
              <p:spPr>
                <a:xfrm>
                  <a:off x="8664631" y="1445021"/>
                  <a:ext cx="2520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78" name="Ink 277">
                  <a:extLst>
                    <a:ext uri="{FF2B5EF4-FFF2-40B4-BE49-F238E27FC236}">
                      <a16:creationId xmlns:a16="http://schemas.microsoft.com/office/drawing/2014/main" id="{80DDF4C8-58CF-E050-546B-FA3D4CA2289E}"/>
                    </a:ext>
                  </a:extLst>
                </p14:cNvPr>
                <p14:cNvContentPartPr/>
                <p14:nvPr/>
              </p14:nvContentPartPr>
              <p14:xfrm>
                <a:off x="9006271" y="1396421"/>
                <a:ext cx="79920" cy="353880"/>
              </p14:xfrm>
            </p:contentPart>
          </mc:Choice>
          <mc:Fallback>
            <p:pic>
              <p:nvPicPr>
                <p:cNvPr id="278" name="Ink 277">
                  <a:extLst>
                    <a:ext uri="{FF2B5EF4-FFF2-40B4-BE49-F238E27FC236}">
                      <a16:creationId xmlns:a16="http://schemas.microsoft.com/office/drawing/2014/main" id="{80DDF4C8-58CF-E050-546B-FA3D4CA2289E}"/>
                    </a:ext>
                  </a:extLst>
                </p:cNvPr>
                <p:cNvPicPr/>
                <p:nvPr/>
              </p:nvPicPr>
              <p:blipFill>
                <a:blip r:embed="rId376"/>
                <a:stretch>
                  <a:fillRect/>
                </a:stretch>
              </p:blipFill>
              <p:spPr>
                <a:xfrm>
                  <a:off x="8997631" y="1387421"/>
                  <a:ext cx="9756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79" name="Ink 278">
                  <a:extLst>
                    <a:ext uri="{FF2B5EF4-FFF2-40B4-BE49-F238E27FC236}">
                      <a16:creationId xmlns:a16="http://schemas.microsoft.com/office/drawing/2014/main" id="{424D6551-5CFC-05D9-8E1C-3E81245E55DC}"/>
                    </a:ext>
                  </a:extLst>
                </p14:cNvPr>
                <p14:cNvContentPartPr/>
                <p14:nvPr/>
              </p14:nvContentPartPr>
              <p14:xfrm>
                <a:off x="8953711" y="1482461"/>
                <a:ext cx="406440" cy="181800"/>
              </p14:xfrm>
            </p:contentPart>
          </mc:Choice>
          <mc:Fallback>
            <p:pic>
              <p:nvPicPr>
                <p:cNvPr id="279" name="Ink 278">
                  <a:extLst>
                    <a:ext uri="{FF2B5EF4-FFF2-40B4-BE49-F238E27FC236}">
                      <a16:creationId xmlns:a16="http://schemas.microsoft.com/office/drawing/2014/main" id="{424D6551-5CFC-05D9-8E1C-3E81245E55DC}"/>
                    </a:ext>
                  </a:extLst>
                </p:cNvPr>
                <p:cNvPicPr/>
                <p:nvPr/>
              </p:nvPicPr>
              <p:blipFill>
                <a:blip r:embed="rId378"/>
                <a:stretch>
                  <a:fillRect/>
                </a:stretch>
              </p:blipFill>
              <p:spPr>
                <a:xfrm>
                  <a:off x="8945071" y="1473461"/>
                  <a:ext cx="4240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80" name="Ink 279">
                  <a:extLst>
                    <a:ext uri="{FF2B5EF4-FFF2-40B4-BE49-F238E27FC236}">
                      <a16:creationId xmlns:a16="http://schemas.microsoft.com/office/drawing/2014/main" id="{68A130C2-AAE5-04DB-BC08-5BDEF90A3AF2}"/>
                    </a:ext>
                  </a:extLst>
                </p14:cNvPr>
                <p14:cNvContentPartPr/>
                <p14:nvPr/>
              </p14:nvContentPartPr>
              <p14:xfrm>
                <a:off x="9368791" y="1253141"/>
                <a:ext cx="457560" cy="464040"/>
              </p14:xfrm>
            </p:contentPart>
          </mc:Choice>
          <mc:Fallback>
            <p:pic>
              <p:nvPicPr>
                <p:cNvPr id="280" name="Ink 279">
                  <a:extLst>
                    <a:ext uri="{FF2B5EF4-FFF2-40B4-BE49-F238E27FC236}">
                      <a16:creationId xmlns:a16="http://schemas.microsoft.com/office/drawing/2014/main" id="{68A130C2-AAE5-04DB-BC08-5BDEF90A3AF2}"/>
                    </a:ext>
                  </a:extLst>
                </p:cNvPr>
                <p:cNvPicPr/>
                <p:nvPr/>
              </p:nvPicPr>
              <p:blipFill>
                <a:blip r:embed="rId380"/>
                <a:stretch>
                  <a:fillRect/>
                </a:stretch>
              </p:blipFill>
              <p:spPr>
                <a:xfrm>
                  <a:off x="9359791" y="1244141"/>
                  <a:ext cx="47520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81" name="Ink 280">
                  <a:extLst>
                    <a:ext uri="{FF2B5EF4-FFF2-40B4-BE49-F238E27FC236}">
                      <a16:creationId xmlns:a16="http://schemas.microsoft.com/office/drawing/2014/main" id="{6549F9CD-6120-49EA-8D07-06F3D15DB76E}"/>
                    </a:ext>
                  </a:extLst>
                </p14:cNvPr>
                <p14:cNvContentPartPr/>
                <p14:nvPr/>
              </p14:nvContentPartPr>
              <p14:xfrm>
                <a:off x="8546191" y="1987541"/>
                <a:ext cx="281520" cy="345600"/>
              </p14:xfrm>
            </p:contentPart>
          </mc:Choice>
          <mc:Fallback>
            <p:pic>
              <p:nvPicPr>
                <p:cNvPr id="281" name="Ink 280">
                  <a:extLst>
                    <a:ext uri="{FF2B5EF4-FFF2-40B4-BE49-F238E27FC236}">
                      <a16:creationId xmlns:a16="http://schemas.microsoft.com/office/drawing/2014/main" id="{6549F9CD-6120-49EA-8D07-06F3D15DB76E}"/>
                    </a:ext>
                  </a:extLst>
                </p:cNvPr>
                <p:cNvPicPr/>
                <p:nvPr/>
              </p:nvPicPr>
              <p:blipFill>
                <a:blip r:embed="rId382"/>
                <a:stretch>
                  <a:fillRect/>
                </a:stretch>
              </p:blipFill>
              <p:spPr>
                <a:xfrm>
                  <a:off x="8537551" y="1978541"/>
                  <a:ext cx="2991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82" name="Ink 281">
                  <a:extLst>
                    <a:ext uri="{FF2B5EF4-FFF2-40B4-BE49-F238E27FC236}">
                      <a16:creationId xmlns:a16="http://schemas.microsoft.com/office/drawing/2014/main" id="{47C89189-506F-F657-A8DC-3C1A311031DC}"/>
                    </a:ext>
                  </a:extLst>
                </p14:cNvPr>
                <p14:cNvContentPartPr/>
                <p14:nvPr/>
              </p14:nvContentPartPr>
              <p14:xfrm>
                <a:off x="8839231" y="2040101"/>
                <a:ext cx="238680" cy="247320"/>
              </p14:xfrm>
            </p:contentPart>
          </mc:Choice>
          <mc:Fallback>
            <p:pic>
              <p:nvPicPr>
                <p:cNvPr id="282" name="Ink 281">
                  <a:extLst>
                    <a:ext uri="{FF2B5EF4-FFF2-40B4-BE49-F238E27FC236}">
                      <a16:creationId xmlns:a16="http://schemas.microsoft.com/office/drawing/2014/main" id="{47C89189-506F-F657-A8DC-3C1A311031DC}"/>
                    </a:ext>
                  </a:extLst>
                </p:cNvPr>
                <p:cNvPicPr/>
                <p:nvPr/>
              </p:nvPicPr>
              <p:blipFill>
                <a:blip r:embed="rId384"/>
                <a:stretch>
                  <a:fillRect/>
                </a:stretch>
              </p:blipFill>
              <p:spPr>
                <a:xfrm>
                  <a:off x="8830231" y="2031101"/>
                  <a:ext cx="2563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83" name="Ink 282">
                  <a:extLst>
                    <a:ext uri="{FF2B5EF4-FFF2-40B4-BE49-F238E27FC236}">
                      <a16:creationId xmlns:a16="http://schemas.microsoft.com/office/drawing/2014/main" id="{15DBECF6-87DA-4ACE-8824-841DCDD3332A}"/>
                    </a:ext>
                  </a:extLst>
                </p14:cNvPr>
                <p14:cNvContentPartPr/>
                <p14:nvPr/>
              </p14:nvContentPartPr>
              <p14:xfrm>
                <a:off x="8927431" y="1970261"/>
                <a:ext cx="397800" cy="271080"/>
              </p14:xfrm>
            </p:contentPart>
          </mc:Choice>
          <mc:Fallback>
            <p:pic>
              <p:nvPicPr>
                <p:cNvPr id="283" name="Ink 282">
                  <a:extLst>
                    <a:ext uri="{FF2B5EF4-FFF2-40B4-BE49-F238E27FC236}">
                      <a16:creationId xmlns:a16="http://schemas.microsoft.com/office/drawing/2014/main" id="{15DBECF6-87DA-4ACE-8824-841DCDD3332A}"/>
                    </a:ext>
                  </a:extLst>
                </p:cNvPr>
                <p:cNvPicPr/>
                <p:nvPr/>
              </p:nvPicPr>
              <p:blipFill>
                <a:blip r:embed="rId386"/>
                <a:stretch>
                  <a:fillRect/>
                </a:stretch>
              </p:blipFill>
              <p:spPr>
                <a:xfrm>
                  <a:off x="8918791" y="1961621"/>
                  <a:ext cx="4154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84" name="Ink 283">
                  <a:extLst>
                    <a:ext uri="{FF2B5EF4-FFF2-40B4-BE49-F238E27FC236}">
                      <a16:creationId xmlns:a16="http://schemas.microsoft.com/office/drawing/2014/main" id="{4FC1F77A-A4A1-263D-E7D1-30013DA97AA0}"/>
                    </a:ext>
                  </a:extLst>
                </p14:cNvPr>
                <p14:cNvContentPartPr/>
                <p14:nvPr/>
              </p14:nvContentPartPr>
              <p14:xfrm>
                <a:off x="8341351" y="2619341"/>
                <a:ext cx="47520" cy="268200"/>
              </p14:xfrm>
            </p:contentPart>
          </mc:Choice>
          <mc:Fallback>
            <p:pic>
              <p:nvPicPr>
                <p:cNvPr id="284" name="Ink 283">
                  <a:extLst>
                    <a:ext uri="{FF2B5EF4-FFF2-40B4-BE49-F238E27FC236}">
                      <a16:creationId xmlns:a16="http://schemas.microsoft.com/office/drawing/2014/main" id="{4FC1F77A-A4A1-263D-E7D1-30013DA97AA0}"/>
                    </a:ext>
                  </a:extLst>
                </p:cNvPr>
                <p:cNvPicPr/>
                <p:nvPr/>
              </p:nvPicPr>
              <p:blipFill>
                <a:blip r:embed="rId388"/>
                <a:stretch>
                  <a:fillRect/>
                </a:stretch>
              </p:blipFill>
              <p:spPr>
                <a:xfrm>
                  <a:off x="8332711" y="2610701"/>
                  <a:ext cx="651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85" name="Ink 284">
                  <a:extLst>
                    <a:ext uri="{FF2B5EF4-FFF2-40B4-BE49-F238E27FC236}">
                      <a16:creationId xmlns:a16="http://schemas.microsoft.com/office/drawing/2014/main" id="{76BAC43E-1A5D-C32D-B48E-A977DF96C72B}"/>
                    </a:ext>
                  </a:extLst>
                </p14:cNvPr>
                <p14:cNvContentPartPr/>
                <p14:nvPr/>
              </p14:nvContentPartPr>
              <p14:xfrm>
                <a:off x="8097991" y="2531861"/>
                <a:ext cx="452160" cy="409320"/>
              </p14:xfrm>
            </p:contentPart>
          </mc:Choice>
          <mc:Fallback>
            <p:pic>
              <p:nvPicPr>
                <p:cNvPr id="285" name="Ink 284">
                  <a:extLst>
                    <a:ext uri="{FF2B5EF4-FFF2-40B4-BE49-F238E27FC236}">
                      <a16:creationId xmlns:a16="http://schemas.microsoft.com/office/drawing/2014/main" id="{76BAC43E-1A5D-C32D-B48E-A977DF96C72B}"/>
                    </a:ext>
                  </a:extLst>
                </p:cNvPr>
                <p:cNvPicPr/>
                <p:nvPr/>
              </p:nvPicPr>
              <p:blipFill>
                <a:blip r:embed="rId390"/>
                <a:stretch>
                  <a:fillRect/>
                </a:stretch>
              </p:blipFill>
              <p:spPr>
                <a:xfrm>
                  <a:off x="8088991" y="2523221"/>
                  <a:ext cx="4698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86" name="Ink 285">
                  <a:extLst>
                    <a:ext uri="{FF2B5EF4-FFF2-40B4-BE49-F238E27FC236}">
                      <a16:creationId xmlns:a16="http://schemas.microsoft.com/office/drawing/2014/main" id="{BC7CB4BA-5431-D037-CDF4-F284C10064F3}"/>
                    </a:ext>
                  </a:extLst>
                </p14:cNvPr>
                <p14:cNvContentPartPr/>
                <p14:nvPr/>
              </p14:nvContentPartPr>
              <p14:xfrm>
                <a:off x="8485351" y="2663621"/>
                <a:ext cx="286200" cy="149040"/>
              </p14:xfrm>
            </p:contentPart>
          </mc:Choice>
          <mc:Fallback>
            <p:pic>
              <p:nvPicPr>
                <p:cNvPr id="286" name="Ink 285">
                  <a:extLst>
                    <a:ext uri="{FF2B5EF4-FFF2-40B4-BE49-F238E27FC236}">
                      <a16:creationId xmlns:a16="http://schemas.microsoft.com/office/drawing/2014/main" id="{BC7CB4BA-5431-D037-CDF4-F284C10064F3}"/>
                    </a:ext>
                  </a:extLst>
                </p:cNvPr>
                <p:cNvPicPr/>
                <p:nvPr/>
              </p:nvPicPr>
              <p:blipFill>
                <a:blip r:embed="rId392"/>
                <a:stretch>
                  <a:fillRect/>
                </a:stretch>
              </p:blipFill>
              <p:spPr>
                <a:xfrm>
                  <a:off x="8476351" y="2654621"/>
                  <a:ext cx="3038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87" name="Ink 286">
                  <a:extLst>
                    <a:ext uri="{FF2B5EF4-FFF2-40B4-BE49-F238E27FC236}">
                      <a16:creationId xmlns:a16="http://schemas.microsoft.com/office/drawing/2014/main" id="{F5ABB323-6ED8-3872-22DE-15D9F51F4CE6}"/>
                    </a:ext>
                  </a:extLst>
                </p14:cNvPr>
                <p14:cNvContentPartPr/>
                <p14:nvPr/>
              </p14:nvContentPartPr>
              <p14:xfrm>
                <a:off x="8780551" y="2616461"/>
                <a:ext cx="362160" cy="173520"/>
              </p14:xfrm>
            </p:contentPart>
          </mc:Choice>
          <mc:Fallback>
            <p:pic>
              <p:nvPicPr>
                <p:cNvPr id="287" name="Ink 286">
                  <a:extLst>
                    <a:ext uri="{FF2B5EF4-FFF2-40B4-BE49-F238E27FC236}">
                      <a16:creationId xmlns:a16="http://schemas.microsoft.com/office/drawing/2014/main" id="{F5ABB323-6ED8-3872-22DE-15D9F51F4CE6}"/>
                    </a:ext>
                  </a:extLst>
                </p:cNvPr>
                <p:cNvPicPr/>
                <p:nvPr/>
              </p:nvPicPr>
              <p:blipFill>
                <a:blip r:embed="rId394"/>
                <a:stretch>
                  <a:fillRect/>
                </a:stretch>
              </p:blipFill>
              <p:spPr>
                <a:xfrm>
                  <a:off x="8771551" y="2607461"/>
                  <a:ext cx="3798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4" name="Ink 23">
                  <a:extLst>
                    <a:ext uri="{FF2B5EF4-FFF2-40B4-BE49-F238E27FC236}">
                      <a16:creationId xmlns:a16="http://schemas.microsoft.com/office/drawing/2014/main" id="{1FB8FC6D-E790-A3ED-A074-99B550C066B6}"/>
                    </a:ext>
                  </a:extLst>
                </p14:cNvPr>
                <p14:cNvContentPartPr/>
                <p14:nvPr/>
              </p14:nvContentPartPr>
              <p14:xfrm>
                <a:off x="9645271" y="3667301"/>
                <a:ext cx="70560" cy="622800"/>
              </p14:xfrm>
            </p:contentPart>
          </mc:Choice>
          <mc:Fallback>
            <p:pic>
              <p:nvPicPr>
                <p:cNvPr id="24" name="Ink 23">
                  <a:extLst>
                    <a:ext uri="{FF2B5EF4-FFF2-40B4-BE49-F238E27FC236}">
                      <a16:creationId xmlns:a16="http://schemas.microsoft.com/office/drawing/2014/main" id="{1FB8FC6D-E790-A3ED-A074-99B550C066B6}"/>
                    </a:ext>
                  </a:extLst>
                </p:cNvPr>
                <p:cNvPicPr/>
                <p:nvPr/>
              </p:nvPicPr>
              <p:blipFill>
                <a:blip r:embed="rId396"/>
                <a:stretch>
                  <a:fillRect/>
                </a:stretch>
              </p:blipFill>
              <p:spPr>
                <a:xfrm>
                  <a:off x="9636271" y="3658301"/>
                  <a:ext cx="8820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5" name="Ink 24">
                  <a:extLst>
                    <a:ext uri="{FF2B5EF4-FFF2-40B4-BE49-F238E27FC236}">
                      <a16:creationId xmlns:a16="http://schemas.microsoft.com/office/drawing/2014/main" id="{0EDF23F9-CDFA-267D-4974-01EADB5773F3}"/>
                    </a:ext>
                  </a:extLst>
                </p14:cNvPr>
                <p14:cNvContentPartPr/>
                <p14:nvPr/>
              </p14:nvContentPartPr>
              <p14:xfrm>
                <a:off x="9668671" y="3607181"/>
                <a:ext cx="1341720" cy="41400"/>
              </p14:xfrm>
            </p:contentPart>
          </mc:Choice>
          <mc:Fallback>
            <p:pic>
              <p:nvPicPr>
                <p:cNvPr id="25" name="Ink 24">
                  <a:extLst>
                    <a:ext uri="{FF2B5EF4-FFF2-40B4-BE49-F238E27FC236}">
                      <a16:creationId xmlns:a16="http://schemas.microsoft.com/office/drawing/2014/main" id="{0EDF23F9-CDFA-267D-4974-01EADB5773F3}"/>
                    </a:ext>
                  </a:extLst>
                </p:cNvPr>
                <p:cNvPicPr/>
                <p:nvPr/>
              </p:nvPicPr>
              <p:blipFill>
                <a:blip r:embed="rId398"/>
                <a:stretch>
                  <a:fillRect/>
                </a:stretch>
              </p:blipFill>
              <p:spPr>
                <a:xfrm>
                  <a:off x="9659671" y="3598541"/>
                  <a:ext cx="13593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6" name="Ink 25">
                  <a:extLst>
                    <a:ext uri="{FF2B5EF4-FFF2-40B4-BE49-F238E27FC236}">
                      <a16:creationId xmlns:a16="http://schemas.microsoft.com/office/drawing/2014/main" id="{1C925582-5613-6E27-1D50-31F2DC0059CD}"/>
                    </a:ext>
                  </a:extLst>
                </p14:cNvPr>
                <p14:cNvContentPartPr/>
                <p14:nvPr/>
              </p14:nvContentPartPr>
              <p14:xfrm>
                <a:off x="9733831" y="4182101"/>
                <a:ext cx="1418760" cy="66240"/>
              </p14:xfrm>
            </p:contentPart>
          </mc:Choice>
          <mc:Fallback>
            <p:pic>
              <p:nvPicPr>
                <p:cNvPr id="26" name="Ink 25">
                  <a:extLst>
                    <a:ext uri="{FF2B5EF4-FFF2-40B4-BE49-F238E27FC236}">
                      <a16:creationId xmlns:a16="http://schemas.microsoft.com/office/drawing/2014/main" id="{1C925582-5613-6E27-1D50-31F2DC0059CD}"/>
                    </a:ext>
                  </a:extLst>
                </p:cNvPr>
                <p:cNvPicPr/>
                <p:nvPr/>
              </p:nvPicPr>
              <p:blipFill>
                <a:blip r:embed="rId400"/>
                <a:stretch>
                  <a:fillRect/>
                </a:stretch>
              </p:blipFill>
              <p:spPr>
                <a:xfrm>
                  <a:off x="9725191" y="4173101"/>
                  <a:ext cx="1436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7" name="Ink 26">
                  <a:extLst>
                    <a:ext uri="{FF2B5EF4-FFF2-40B4-BE49-F238E27FC236}">
                      <a16:creationId xmlns:a16="http://schemas.microsoft.com/office/drawing/2014/main" id="{633E3C49-60FF-84A6-B624-7FB86254D79F}"/>
                    </a:ext>
                  </a:extLst>
                </p14:cNvPr>
                <p14:cNvContentPartPr/>
                <p14:nvPr/>
              </p14:nvContentPartPr>
              <p14:xfrm>
                <a:off x="10972591" y="3684941"/>
                <a:ext cx="60840" cy="530640"/>
              </p14:xfrm>
            </p:contentPart>
          </mc:Choice>
          <mc:Fallback>
            <p:pic>
              <p:nvPicPr>
                <p:cNvPr id="27" name="Ink 26">
                  <a:extLst>
                    <a:ext uri="{FF2B5EF4-FFF2-40B4-BE49-F238E27FC236}">
                      <a16:creationId xmlns:a16="http://schemas.microsoft.com/office/drawing/2014/main" id="{633E3C49-60FF-84A6-B624-7FB86254D79F}"/>
                    </a:ext>
                  </a:extLst>
                </p:cNvPr>
                <p:cNvPicPr/>
                <p:nvPr/>
              </p:nvPicPr>
              <p:blipFill>
                <a:blip r:embed="rId402"/>
                <a:stretch>
                  <a:fillRect/>
                </a:stretch>
              </p:blipFill>
              <p:spPr>
                <a:xfrm>
                  <a:off x="10963591" y="3676301"/>
                  <a:ext cx="7848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8" name="Ink 27">
                  <a:extLst>
                    <a:ext uri="{FF2B5EF4-FFF2-40B4-BE49-F238E27FC236}">
                      <a16:creationId xmlns:a16="http://schemas.microsoft.com/office/drawing/2014/main" id="{39FEA563-4C86-3F20-B332-0E472F9774D2}"/>
                    </a:ext>
                  </a:extLst>
                </p14:cNvPr>
                <p14:cNvContentPartPr/>
                <p14:nvPr/>
              </p14:nvContentPartPr>
              <p14:xfrm>
                <a:off x="10106431" y="3767741"/>
                <a:ext cx="180000" cy="262080"/>
              </p14:xfrm>
            </p:contentPart>
          </mc:Choice>
          <mc:Fallback>
            <p:pic>
              <p:nvPicPr>
                <p:cNvPr id="28" name="Ink 27">
                  <a:extLst>
                    <a:ext uri="{FF2B5EF4-FFF2-40B4-BE49-F238E27FC236}">
                      <a16:creationId xmlns:a16="http://schemas.microsoft.com/office/drawing/2014/main" id="{39FEA563-4C86-3F20-B332-0E472F9774D2}"/>
                    </a:ext>
                  </a:extLst>
                </p:cNvPr>
                <p:cNvPicPr/>
                <p:nvPr/>
              </p:nvPicPr>
              <p:blipFill>
                <a:blip r:embed="rId404"/>
                <a:stretch>
                  <a:fillRect/>
                </a:stretch>
              </p:blipFill>
              <p:spPr>
                <a:xfrm>
                  <a:off x="10097431" y="3758741"/>
                  <a:ext cx="1976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9" name="Ink 28">
                  <a:extLst>
                    <a:ext uri="{FF2B5EF4-FFF2-40B4-BE49-F238E27FC236}">
                      <a16:creationId xmlns:a16="http://schemas.microsoft.com/office/drawing/2014/main" id="{E6319170-4F88-43FA-FA31-97C85C946FEC}"/>
                    </a:ext>
                  </a:extLst>
                </p14:cNvPr>
                <p14:cNvContentPartPr/>
                <p14:nvPr/>
              </p14:nvContentPartPr>
              <p14:xfrm>
                <a:off x="10392631" y="3755861"/>
                <a:ext cx="38520" cy="273240"/>
              </p14:xfrm>
            </p:contentPart>
          </mc:Choice>
          <mc:Fallback>
            <p:pic>
              <p:nvPicPr>
                <p:cNvPr id="29" name="Ink 28">
                  <a:extLst>
                    <a:ext uri="{FF2B5EF4-FFF2-40B4-BE49-F238E27FC236}">
                      <a16:creationId xmlns:a16="http://schemas.microsoft.com/office/drawing/2014/main" id="{E6319170-4F88-43FA-FA31-97C85C946FEC}"/>
                    </a:ext>
                  </a:extLst>
                </p:cNvPr>
                <p:cNvPicPr/>
                <p:nvPr/>
              </p:nvPicPr>
              <p:blipFill>
                <a:blip r:embed="rId406"/>
                <a:stretch>
                  <a:fillRect/>
                </a:stretch>
              </p:blipFill>
              <p:spPr>
                <a:xfrm>
                  <a:off x="10383631" y="3747221"/>
                  <a:ext cx="561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90" name="Ink 289">
                  <a:extLst>
                    <a:ext uri="{FF2B5EF4-FFF2-40B4-BE49-F238E27FC236}">
                      <a16:creationId xmlns:a16="http://schemas.microsoft.com/office/drawing/2014/main" id="{2E6EF948-D2E5-F1E1-8E6D-2D044D5ED12A}"/>
                    </a:ext>
                  </a:extLst>
                </p14:cNvPr>
                <p14:cNvContentPartPr/>
                <p14:nvPr/>
              </p14:nvContentPartPr>
              <p14:xfrm>
                <a:off x="8727271" y="3461741"/>
                <a:ext cx="300600" cy="748440"/>
              </p14:xfrm>
            </p:contentPart>
          </mc:Choice>
          <mc:Fallback>
            <p:pic>
              <p:nvPicPr>
                <p:cNvPr id="290" name="Ink 289">
                  <a:extLst>
                    <a:ext uri="{FF2B5EF4-FFF2-40B4-BE49-F238E27FC236}">
                      <a16:creationId xmlns:a16="http://schemas.microsoft.com/office/drawing/2014/main" id="{2E6EF948-D2E5-F1E1-8E6D-2D044D5ED12A}"/>
                    </a:ext>
                  </a:extLst>
                </p:cNvPr>
                <p:cNvPicPr/>
                <p:nvPr/>
              </p:nvPicPr>
              <p:blipFill>
                <a:blip r:embed="rId408"/>
                <a:stretch>
                  <a:fillRect/>
                </a:stretch>
              </p:blipFill>
              <p:spPr>
                <a:xfrm>
                  <a:off x="8718631" y="3453101"/>
                  <a:ext cx="318240" cy="7660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1" name="Ink 30">
                  <a:extLst>
                    <a:ext uri="{FF2B5EF4-FFF2-40B4-BE49-F238E27FC236}">
                      <a16:creationId xmlns:a16="http://schemas.microsoft.com/office/drawing/2014/main" id="{2DECD2CD-BF8B-F0CE-510C-196ACA59CD4B}"/>
                    </a:ext>
                  </a:extLst>
                </p14:cNvPr>
                <p14:cNvContentPartPr/>
                <p14:nvPr/>
              </p14:nvContentPartPr>
              <p14:xfrm>
                <a:off x="9292471" y="4758821"/>
                <a:ext cx="28800" cy="734040"/>
              </p14:xfrm>
            </p:contentPart>
          </mc:Choice>
          <mc:Fallback>
            <p:pic>
              <p:nvPicPr>
                <p:cNvPr id="31" name="Ink 30">
                  <a:extLst>
                    <a:ext uri="{FF2B5EF4-FFF2-40B4-BE49-F238E27FC236}">
                      <a16:creationId xmlns:a16="http://schemas.microsoft.com/office/drawing/2014/main" id="{2DECD2CD-BF8B-F0CE-510C-196ACA59CD4B}"/>
                    </a:ext>
                  </a:extLst>
                </p:cNvPr>
                <p:cNvPicPr/>
                <p:nvPr/>
              </p:nvPicPr>
              <p:blipFill>
                <a:blip r:embed="rId410"/>
                <a:stretch>
                  <a:fillRect/>
                </a:stretch>
              </p:blipFill>
              <p:spPr>
                <a:xfrm>
                  <a:off x="9283471" y="4749821"/>
                  <a:ext cx="46440" cy="7516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2" name="Ink 31">
                  <a:extLst>
                    <a:ext uri="{FF2B5EF4-FFF2-40B4-BE49-F238E27FC236}">
                      <a16:creationId xmlns:a16="http://schemas.microsoft.com/office/drawing/2014/main" id="{E67D397C-9949-A11E-8D42-9C705A4D079F}"/>
                    </a:ext>
                  </a:extLst>
                </p14:cNvPr>
                <p14:cNvContentPartPr/>
                <p14:nvPr/>
              </p14:nvContentPartPr>
              <p14:xfrm>
                <a:off x="9189871" y="4669181"/>
                <a:ext cx="2432520" cy="69120"/>
              </p14:xfrm>
            </p:contentPart>
          </mc:Choice>
          <mc:Fallback>
            <p:pic>
              <p:nvPicPr>
                <p:cNvPr id="32" name="Ink 31">
                  <a:extLst>
                    <a:ext uri="{FF2B5EF4-FFF2-40B4-BE49-F238E27FC236}">
                      <a16:creationId xmlns:a16="http://schemas.microsoft.com/office/drawing/2014/main" id="{E67D397C-9949-A11E-8D42-9C705A4D079F}"/>
                    </a:ext>
                  </a:extLst>
                </p:cNvPr>
                <p:cNvPicPr/>
                <p:nvPr/>
              </p:nvPicPr>
              <p:blipFill>
                <a:blip r:embed="rId412"/>
                <a:stretch>
                  <a:fillRect/>
                </a:stretch>
              </p:blipFill>
              <p:spPr>
                <a:xfrm>
                  <a:off x="9180871" y="4660541"/>
                  <a:ext cx="24501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3" name="Ink 32">
                  <a:extLst>
                    <a:ext uri="{FF2B5EF4-FFF2-40B4-BE49-F238E27FC236}">
                      <a16:creationId xmlns:a16="http://schemas.microsoft.com/office/drawing/2014/main" id="{E1AACC91-4A0D-B092-AAFF-C00F467976C2}"/>
                    </a:ext>
                  </a:extLst>
                </p14:cNvPr>
                <p14:cNvContentPartPr/>
                <p14:nvPr/>
              </p14:nvContentPartPr>
              <p14:xfrm>
                <a:off x="9173311" y="5496101"/>
                <a:ext cx="2365560" cy="50040"/>
              </p14:xfrm>
            </p:contentPart>
          </mc:Choice>
          <mc:Fallback>
            <p:pic>
              <p:nvPicPr>
                <p:cNvPr id="33" name="Ink 32">
                  <a:extLst>
                    <a:ext uri="{FF2B5EF4-FFF2-40B4-BE49-F238E27FC236}">
                      <a16:creationId xmlns:a16="http://schemas.microsoft.com/office/drawing/2014/main" id="{E1AACC91-4A0D-B092-AAFF-C00F467976C2}"/>
                    </a:ext>
                  </a:extLst>
                </p:cNvPr>
                <p:cNvPicPr/>
                <p:nvPr/>
              </p:nvPicPr>
              <p:blipFill>
                <a:blip r:embed="rId414"/>
                <a:stretch>
                  <a:fillRect/>
                </a:stretch>
              </p:blipFill>
              <p:spPr>
                <a:xfrm>
                  <a:off x="9164311" y="5487101"/>
                  <a:ext cx="23832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4" name="Ink 33">
                  <a:extLst>
                    <a:ext uri="{FF2B5EF4-FFF2-40B4-BE49-F238E27FC236}">
                      <a16:creationId xmlns:a16="http://schemas.microsoft.com/office/drawing/2014/main" id="{A36BA49D-F48D-E740-36A4-602E578A0D07}"/>
                    </a:ext>
                  </a:extLst>
                </p14:cNvPr>
                <p14:cNvContentPartPr/>
                <p14:nvPr/>
              </p14:nvContentPartPr>
              <p14:xfrm>
                <a:off x="11401711" y="4749101"/>
                <a:ext cx="180720" cy="832320"/>
              </p14:xfrm>
            </p:contentPart>
          </mc:Choice>
          <mc:Fallback>
            <p:pic>
              <p:nvPicPr>
                <p:cNvPr id="34" name="Ink 33">
                  <a:extLst>
                    <a:ext uri="{FF2B5EF4-FFF2-40B4-BE49-F238E27FC236}">
                      <a16:creationId xmlns:a16="http://schemas.microsoft.com/office/drawing/2014/main" id="{A36BA49D-F48D-E740-36A4-602E578A0D07}"/>
                    </a:ext>
                  </a:extLst>
                </p:cNvPr>
                <p:cNvPicPr/>
                <p:nvPr/>
              </p:nvPicPr>
              <p:blipFill>
                <a:blip r:embed="rId416"/>
                <a:stretch>
                  <a:fillRect/>
                </a:stretch>
              </p:blipFill>
              <p:spPr>
                <a:xfrm>
                  <a:off x="11392711" y="4740101"/>
                  <a:ext cx="198360" cy="8499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5" name="Ink 34">
                  <a:extLst>
                    <a:ext uri="{FF2B5EF4-FFF2-40B4-BE49-F238E27FC236}">
                      <a16:creationId xmlns:a16="http://schemas.microsoft.com/office/drawing/2014/main" id="{6B9D34C9-F97C-F7DC-0354-FD3FB68F30F1}"/>
                    </a:ext>
                  </a:extLst>
                </p14:cNvPr>
                <p14:cNvContentPartPr/>
                <p14:nvPr/>
              </p14:nvContentPartPr>
              <p14:xfrm>
                <a:off x="9901951" y="4907501"/>
                <a:ext cx="185760" cy="423360"/>
              </p14:xfrm>
            </p:contentPart>
          </mc:Choice>
          <mc:Fallback>
            <p:pic>
              <p:nvPicPr>
                <p:cNvPr id="35" name="Ink 34">
                  <a:extLst>
                    <a:ext uri="{FF2B5EF4-FFF2-40B4-BE49-F238E27FC236}">
                      <a16:creationId xmlns:a16="http://schemas.microsoft.com/office/drawing/2014/main" id="{6B9D34C9-F97C-F7DC-0354-FD3FB68F30F1}"/>
                    </a:ext>
                  </a:extLst>
                </p:cNvPr>
                <p:cNvPicPr/>
                <p:nvPr/>
              </p:nvPicPr>
              <p:blipFill>
                <a:blip r:embed="rId418"/>
                <a:stretch>
                  <a:fillRect/>
                </a:stretch>
              </p:blipFill>
              <p:spPr>
                <a:xfrm>
                  <a:off x="9892951" y="4898501"/>
                  <a:ext cx="20340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6" name="Ink 35">
                  <a:extLst>
                    <a:ext uri="{FF2B5EF4-FFF2-40B4-BE49-F238E27FC236}">
                      <a16:creationId xmlns:a16="http://schemas.microsoft.com/office/drawing/2014/main" id="{F87BEC6D-B67B-B3AB-2095-3C95AD8DAE7B}"/>
                    </a:ext>
                  </a:extLst>
                </p14:cNvPr>
                <p14:cNvContentPartPr/>
                <p14:nvPr/>
              </p14:nvContentPartPr>
              <p14:xfrm>
                <a:off x="9908431" y="5097941"/>
                <a:ext cx="139320" cy="54360"/>
              </p14:xfrm>
            </p:contentPart>
          </mc:Choice>
          <mc:Fallback>
            <p:pic>
              <p:nvPicPr>
                <p:cNvPr id="36" name="Ink 35">
                  <a:extLst>
                    <a:ext uri="{FF2B5EF4-FFF2-40B4-BE49-F238E27FC236}">
                      <a16:creationId xmlns:a16="http://schemas.microsoft.com/office/drawing/2014/main" id="{F87BEC6D-B67B-B3AB-2095-3C95AD8DAE7B}"/>
                    </a:ext>
                  </a:extLst>
                </p:cNvPr>
                <p:cNvPicPr/>
                <p:nvPr/>
              </p:nvPicPr>
              <p:blipFill>
                <a:blip r:embed="rId420"/>
                <a:stretch>
                  <a:fillRect/>
                </a:stretch>
              </p:blipFill>
              <p:spPr>
                <a:xfrm>
                  <a:off x="9899791" y="5088941"/>
                  <a:ext cx="156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7" name="Ink 36">
                  <a:extLst>
                    <a:ext uri="{FF2B5EF4-FFF2-40B4-BE49-F238E27FC236}">
                      <a16:creationId xmlns:a16="http://schemas.microsoft.com/office/drawing/2014/main" id="{CEA116D2-6183-3478-7BDB-B788BCB762B4}"/>
                    </a:ext>
                  </a:extLst>
                </p14:cNvPr>
                <p14:cNvContentPartPr/>
                <p14:nvPr/>
              </p14:nvContentPartPr>
              <p14:xfrm>
                <a:off x="10158631" y="4942421"/>
                <a:ext cx="115560" cy="352080"/>
              </p14:xfrm>
            </p:contentPart>
          </mc:Choice>
          <mc:Fallback>
            <p:pic>
              <p:nvPicPr>
                <p:cNvPr id="37" name="Ink 36">
                  <a:extLst>
                    <a:ext uri="{FF2B5EF4-FFF2-40B4-BE49-F238E27FC236}">
                      <a16:creationId xmlns:a16="http://schemas.microsoft.com/office/drawing/2014/main" id="{CEA116D2-6183-3478-7BDB-B788BCB762B4}"/>
                    </a:ext>
                  </a:extLst>
                </p:cNvPr>
                <p:cNvPicPr/>
                <p:nvPr/>
              </p:nvPicPr>
              <p:blipFill>
                <a:blip r:embed="rId422"/>
                <a:stretch>
                  <a:fillRect/>
                </a:stretch>
              </p:blipFill>
              <p:spPr>
                <a:xfrm>
                  <a:off x="10149631" y="4933421"/>
                  <a:ext cx="1332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8" name="Ink 37">
                  <a:extLst>
                    <a:ext uri="{FF2B5EF4-FFF2-40B4-BE49-F238E27FC236}">
                      <a16:creationId xmlns:a16="http://schemas.microsoft.com/office/drawing/2014/main" id="{E674D92C-30A4-21A0-411A-5AFA56D6E8A4}"/>
                    </a:ext>
                  </a:extLst>
                </p14:cNvPr>
                <p14:cNvContentPartPr/>
                <p14:nvPr/>
              </p14:nvContentPartPr>
              <p14:xfrm>
                <a:off x="10351591" y="4942781"/>
                <a:ext cx="176400" cy="349200"/>
              </p14:xfrm>
            </p:contentPart>
          </mc:Choice>
          <mc:Fallback>
            <p:pic>
              <p:nvPicPr>
                <p:cNvPr id="38" name="Ink 37">
                  <a:extLst>
                    <a:ext uri="{FF2B5EF4-FFF2-40B4-BE49-F238E27FC236}">
                      <a16:creationId xmlns:a16="http://schemas.microsoft.com/office/drawing/2014/main" id="{E674D92C-30A4-21A0-411A-5AFA56D6E8A4}"/>
                    </a:ext>
                  </a:extLst>
                </p:cNvPr>
                <p:cNvPicPr/>
                <p:nvPr/>
              </p:nvPicPr>
              <p:blipFill>
                <a:blip r:embed="rId424"/>
                <a:stretch>
                  <a:fillRect/>
                </a:stretch>
              </p:blipFill>
              <p:spPr>
                <a:xfrm>
                  <a:off x="10342951" y="4934141"/>
                  <a:ext cx="1940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40" name="Ink 39">
                  <a:extLst>
                    <a:ext uri="{FF2B5EF4-FFF2-40B4-BE49-F238E27FC236}">
                      <a16:creationId xmlns:a16="http://schemas.microsoft.com/office/drawing/2014/main" id="{DC7CD54F-B946-1103-E042-052BAA61E024}"/>
                    </a:ext>
                  </a:extLst>
                </p14:cNvPr>
                <p14:cNvContentPartPr/>
                <p14:nvPr/>
              </p14:nvContentPartPr>
              <p14:xfrm>
                <a:off x="10048831" y="5807861"/>
                <a:ext cx="802440" cy="211320"/>
              </p14:xfrm>
            </p:contentPart>
          </mc:Choice>
          <mc:Fallback>
            <p:pic>
              <p:nvPicPr>
                <p:cNvPr id="40" name="Ink 39">
                  <a:extLst>
                    <a:ext uri="{FF2B5EF4-FFF2-40B4-BE49-F238E27FC236}">
                      <a16:creationId xmlns:a16="http://schemas.microsoft.com/office/drawing/2014/main" id="{DC7CD54F-B946-1103-E042-052BAA61E024}"/>
                    </a:ext>
                  </a:extLst>
                </p:cNvPr>
                <p:cNvPicPr/>
                <p:nvPr/>
              </p:nvPicPr>
              <p:blipFill>
                <a:blip r:embed="rId426"/>
                <a:stretch>
                  <a:fillRect/>
                </a:stretch>
              </p:blipFill>
              <p:spPr>
                <a:xfrm>
                  <a:off x="10040191" y="5798861"/>
                  <a:ext cx="8200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41" name="Ink 40">
                  <a:extLst>
                    <a:ext uri="{FF2B5EF4-FFF2-40B4-BE49-F238E27FC236}">
                      <a16:creationId xmlns:a16="http://schemas.microsoft.com/office/drawing/2014/main" id="{2F67BA57-F601-5D33-7908-BD651AD53D45}"/>
                    </a:ext>
                  </a:extLst>
                </p14:cNvPr>
                <p14:cNvContentPartPr/>
                <p14:nvPr/>
              </p14:nvContentPartPr>
              <p14:xfrm>
                <a:off x="9959191" y="5918741"/>
                <a:ext cx="99360" cy="540000"/>
              </p14:xfrm>
            </p:contentPart>
          </mc:Choice>
          <mc:Fallback>
            <p:pic>
              <p:nvPicPr>
                <p:cNvPr id="41" name="Ink 40">
                  <a:extLst>
                    <a:ext uri="{FF2B5EF4-FFF2-40B4-BE49-F238E27FC236}">
                      <a16:creationId xmlns:a16="http://schemas.microsoft.com/office/drawing/2014/main" id="{2F67BA57-F601-5D33-7908-BD651AD53D45}"/>
                    </a:ext>
                  </a:extLst>
                </p:cNvPr>
                <p:cNvPicPr/>
                <p:nvPr/>
              </p:nvPicPr>
              <p:blipFill>
                <a:blip r:embed="rId428"/>
                <a:stretch>
                  <a:fillRect/>
                </a:stretch>
              </p:blipFill>
              <p:spPr>
                <a:xfrm>
                  <a:off x="9950191" y="5909741"/>
                  <a:ext cx="11700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2" name="Ink 41">
                  <a:extLst>
                    <a:ext uri="{FF2B5EF4-FFF2-40B4-BE49-F238E27FC236}">
                      <a16:creationId xmlns:a16="http://schemas.microsoft.com/office/drawing/2014/main" id="{745E738B-E1F3-DD3C-EDEB-4FF15A5B606B}"/>
                    </a:ext>
                  </a:extLst>
                </p14:cNvPr>
                <p14:cNvContentPartPr/>
                <p14:nvPr/>
              </p14:nvContentPartPr>
              <p14:xfrm>
                <a:off x="9910951" y="6453341"/>
                <a:ext cx="1032120" cy="27000"/>
              </p14:xfrm>
            </p:contentPart>
          </mc:Choice>
          <mc:Fallback>
            <p:pic>
              <p:nvPicPr>
                <p:cNvPr id="42" name="Ink 41">
                  <a:extLst>
                    <a:ext uri="{FF2B5EF4-FFF2-40B4-BE49-F238E27FC236}">
                      <a16:creationId xmlns:a16="http://schemas.microsoft.com/office/drawing/2014/main" id="{745E738B-E1F3-DD3C-EDEB-4FF15A5B606B}"/>
                    </a:ext>
                  </a:extLst>
                </p:cNvPr>
                <p:cNvPicPr/>
                <p:nvPr/>
              </p:nvPicPr>
              <p:blipFill>
                <a:blip r:embed="rId430"/>
                <a:stretch>
                  <a:fillRect/>
                </a:stretch>
              </p:blipFill>
              <p:spPr>
                <a:xfrm>
                  <a:off x="9901951" y="6444341"/>
                  <a:ext cx="1049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43" name="Ink 42">
                  <a:extLst>
                    <a:ext uri="{FF2B5EF4-FFF2-40B4-BE49-F238E27FC236}">
                      <a16:creationId xmlns:a16="http://schemas.microsoft.com/office/drawing/2014/main" id="{45841A4C-09B1-2DC6-FB8C-F650CFCAA99C}"/>
                    </a:ext>
                  </a:extLst>
                </p14:cNvPr>
                <p14:cNvContentPartPr/>
                <p14:nvPr/>
              </p14:nvContentPartPr>
              <p14:xfrm>
                <a:off x="10787551" y="5913341"/>
                <a:ext cx="48600" cy="584280"/>
              </p14:xfrm>
            </p:contentPart>
          </mc:Choice>
          <mc:Fallback>
            <p:pic>
              <p:nvPicPr>
                <p:cNvPr id="43" name="Ink 42">
                  <a:extLst>
                    <a:ext uri="{FF2B5EF4-FFF2-40B4-BE49-F238E27FC236}">
                      <a16:creationId xmlns:a16="http://schemas.microsoft.com/office/drawing/2014/main" id="{45841A4C-09B1-2DC6-FB8C-F650CFCAA99C}"/>
                    </a:ext>
                  </a:extLst>
                </p:cNvPr>
                <p:cNvPicPr/>
                <p:nvPr/>
              </p:nvPicPr>
              <p:blipFill>
                <a:blip r:embed="rId432"/>
                <a:stretch>
                  <a:fillRect/>
                </a:stretch>
              </p:blipFill>
              <p:spPr>
                <a:xfrm>
                  <a:off x="10778551" y="5904341"/>
                  <a:ext cx="662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44" name="Ink 43">
                  <a:extLst>
                    <a:ext uri="{FF2B5EF4-FFF2-40B4-BE49-F238E27FC236}">
                      <a16:creationId xmlns:a16="http://schemas.microsoft.com/office/drawing/2014/main" id="{8F26DDB6-B820-2217-2D84-CE2A1220B667}"/>
                    </a:ext>
                  </a:extLst>
                </p14:cNvPr>
                <p14:cNvContentPartPr/>
                <p14:nvPr/>
              </p14:nvContentPartPr>
              <p14:xfrm>
                <a:off x="10175551" y="6185861"/>
                <a:ext cx="10080" cy="136080"/>
              </p14:xfrm>
            </p:contentPart>
          </mc:Choice>
          <mc:Fallback>
            <p:pic>
              <p:nvPicPr>
                <p:cNvPr id="44" name="Ink 43">
                  <a:extLst>
                    <a:ext uri="{FF2B5EF4-FFF2-40B4-BE49-F238E27FC236}">
                      <a16:creationId xmlns:a16="http://schemas.microsoft.com/office/drawing/2014/main" id="{8F26DDB6-B820-2217-2D84-CE2A1220B667}"/>
                    </a:ext>
                  </a:extLst>
                </p:cNvPr>
                <p:cNvPicPr/>
                <p:nvPr/>
              </p:nvPicPr>
              <p:blipFill>
                <a:blip r:embed="rId434"/>
                <a:stretch>
                  <a:fillRect/>
                </a:stretch>
              </p:blipFill>
              <p:spPr>
                <a:xfrm>
                  <a:off x="10166911" y="6177221"/>
                  <a:ext cx="277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45" name="Ink 44">
                  <a:extLst>
                    <a:ext uri="{FF2B5EF4-FFF2-40B4-BE49-F238E27FC236}">
                      <a16:creationId xmlns:a16="http://schemas.microsoft.com/office/drawing/2014/main" id="{D773C8DE-12DD-16CE-CA8D-8C1677877A03}"/>
                    </a:ext>
                  </a:extLst>
                </p14:cNvPr>
                <p14:cNvContentPartPr/>
                <p14:nvPr/>
              </p14:nvContentPartPr>
              <p14:xfrm>
                <a:off x="10009231" y="6164981"/>
                <a:ext cx="264600" cy="206280"/>
              </p14:xfrm>
            </p:contentPart>
          </mc:Choice>
          <mc:Fallback>
            <p:pic>
              <p:nvPicPr>
                <p:cNvPr id="45" name="Ink 44">
                  <a:extLst>
                    <a:ext uri="{FF2B5EF4-FFF2-40B4-BE49-F238E27FC236}">
                      <a16:creationId xmlns:a16="http://schemas.microsoft.com/office/drawing/2014/main" id="{D773C8DE-12DD-16CE-CA8D-8C1677877A03}"/>
                    </a:ext>
                  </a:extLst>
                </p:cNvPr>
                <p:cNvPicPr/>
                <p:nvPr/>
              </p:nvPicPr>
              <p:blipFill>
                <a:blip r:embed="rId436"/>
                <a:stretch>
                  <a:fillRect/>
                </a:stretch>
              </p:blipFill>
              <p:spPr>
                <a:xfrm>
                  <a:off x="10000591" y="6155981"/>
                  <a:ext cx="2822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46" name="Ink 45">
                  <a:extLst>
                    <a:ext uri="{FF2B5EF4-FFF2-40B4-BE49-F238E27FC236}">
                      <a16:creationId xmlns:a16="http://schemas.microsoft.com/office/drawing/2014/main" id="{0EE8E808-8B03-CBCE-D955-E568F8D2D441}"/>
                    </a:ext>
                  </a:extLst>
                </p14:cNvPr>
                <p14:cNvContentPartPr/>
                <p14:nvPr/>
              </p14:nvContentPartPr>
              <p14:xfrm>
                <a:off x="10333591" y="6203861"/>
                <a:ext cx="10440" cy="127440"/>
              </p14:xfrm>
            </p:contentPart>
          </mc:Choice>
          <mc:Fallback>
            <p:pic>
              <p:nvPicPr>
                <p:cNvPr id="46" name="Ink 45">
                  <a:extLst>
                    <a:ext uri="{FF2B5EF4-FFF2-40B4-BE49-F238E27FC236}">
                      <a16:creationId xmlns:a16="http://schemas.microsoft.com/office/drawing/2014/main" id="{0EE8E808-8B03-CBCE-D955-E568F8D2D441}"/>
                    </a:ext>
                  </a:extLst>
                </p:cNvPr>
                <p:cNvPicPr/>
                <p:nvPr/>
              </p:nvPicPr>
              <p:blipFill>
                <a:blip r:embed="rId438"/>
                <a:stretch>
                  <a:fillRect/>
                </a:stretch>
              </p:blipFill>
              <p:spPr>
                <a:xfrm>
                  <a:off x="10324591" y="6195221"/>
                  <a:ext cx="28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47" name="Ink 46">
                  <a:extLst>
                    <a:ext uri="{FF2B5EF4-FFF2-40B4-BE49-F238E27FC236}">
                      <a16:creationId xmlns:a16="http://schemas.microsoft.com/office/drawing/2014/main" id="{6ED85D4A-A2FC-015C-FA6D-6D076A3BA062}"/>
                    </a:ext>
                  </a:extLst>
                </p14:cNvPr>
                <p14:cNvContentPartPr/>
                <p14:nvPr/>
              </p14:nvContentPartPr>
              <p14:xfrm>
                <a:off x="10323151" y="6145541"/>
                <a:ext cx="243720" cy="193680"/>
              </p14:xfrm>
            </p:contentPart>
          </mc:Choice>
          <mc:Fallback>
            <p:pic>
              <p:nvPicPr>
                <p:cNvPr id="47" name="Ink 46">
                  <a:extLst>
                    <a:ext uri="{FF2B5EF4-FFF2-40B4-BE49-F238E27FC236}">
                      <a16:creationId xmlns:a16="http://schemas.microsoft.com/office/drawing/2014/main" id="{6ED85D4A-A2FC-015C-FA6D-6D076A3BA062}"/>
                    </a:ext>
                  </a:extLst>
                </p:cNvPr>
                <p:cNvPicPr/>
                <p:nvPr/>
              </p:nvPicPr>
              <p:blipFill>
                <a:blip r:embed="rId440"/>
                <a:stretch>
                  <a:fillRect/>
                </a:stretch>
              </p:blipFill>
              <p:spPr>
                <a:xfrm>
                  <a:off x="10314151" y="6136901"/>
                  <a:ext cx="2613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49" name="Ink 48">
                  <a:extLst>
                    <a:ext uri="{FF2B5EF4-FFF2-40B4-BE49-F238E27FC236}">
                      <a16:creationId xmlns:a16="http://schemas.microsoft.com/office/drawing/2014/main" id="{10408D56-B703-2D3D-3615-8A909C005B09}"/>
                    </a:ext>
                  </a:extLst>
                </p14:cNvPr>
                <p14:cNvContentPartPr/>
                <p14:nvPr/>
              </p14:nvContentPartPr>
              <p14:xfrm>
                <a:off x="10677751" y="6224021"/>
                <a:ext cx="249480" cy="360"/>
              </p14:xfrm>
            </p:contentPart>
          </mc:Choice>
          <mc:Fallback>
            <p:pic>
              <p:nvPicPr>
                <p:cNvPr id="49" name="Ink 48">
                  <a:extLst>
                    <a:ext uri="{FF2B5EF4-FFF2-40B4-BE49-F238E27FC236}">
                      <a16:creationId xmlns:a16="http://schemas.microsoft.com/office/drawing/2014/main" id="{10408D56-B703-2D3D-3615-8A909C005B09}"/>
                    </a:ext>
                  </a:extLst>
                </p:cNvPr>
                <p:cNvPicPr/>
                <p:nvPr/>
              </p:nvPicPr>
              <p:blipFill>
                <a:blip r:embed="rId442"/>
                <a:stretch>
                  <a:fillRect/>
                </a:stretch>
              </p:blipFill>
              <p:spPr>
                <a:xfrm>
                  <a:off x="10668751" y="6215021"/>
                  <a:ext cx="267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50" name="Ink 49">
                  <a:extLst>
                    <a:ext uri="{FF2B5EF4-FFF2-40B4-BE49-F238E27FC236}">
                      <a16:creationId xmlns:a16="http://schemas.microsoft.com/office/drawing/2014/main" id="{E9AD55D3-F846-6FC0-C8F0-A2FAFC433947}"/>
                    </a:ext>
                  </a:extLst>
                </p14:cNvPr>
                <p14:cNvContentPartPr/>
                <p14:nvPr/>
              </p14:nvContentPartPr>
              <p14:xfrm>
                <a:off x="10869991" y="6135101"/>
                <a:ext cx="84600" cy="133560"/>
              </p14:xfrm>
            </p:contentPart>
          </mc:Choice>
          <mc:Fallback>
            <p:pic>
              <p:nvPicPr>
                <p:cNvPr id="50" name="Ink 49">
                  <a:extLst>
                    <a:ext uri="{FF2B5EF4-FFF2-40B4-BE49-F238E27FC236}">
                      <a16:creationId xmlns:a16="http://schemas.microsoft.com/office/drawing/2014/main" id="{E9AD55D3-F846-6FC0-C8F0-A2FAFC433947}"/>
                    </a:ext>
                  </a:extLst>
                </p:cNvPr>
                <p:cNvPicPr/>
                <p:nvPr/>
              </p:nvPicPr>
              <p:blipFill>
                <a:blip r:embed="rId444"/>
                <a:stretch>
                  <a:fillRect/>
                </a:stretch>
              </p:blipFill>
              <p:spPr>
                <a:xfrm>
                  <a:off x="10861351" y="6126101"/>
                  <a:ext cx="102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51" name="Ink 50">
                  <a:extLst>
                    <a:ext uri="{FF2B5EF4-FFF2-40B4-BE49-F238E27FC236}">
                      <a16:creationId xmlns:a16="http://schemas.microsoft.com/office/drawing/2014/main" id="{2592BEBF-DF3F-B81B-CE79-85DDC810DBF2}"/>
                    </a:ext>
                  </a:extLst>
                </p14:cNvPr>
                <p14:cNvContentPartPr/>
                <p14:nvPr/>
              </p14:nvContentPartPr>
              <p14:xfrm>
                <a:off x="11071231" y="6156341"/>
                <a:ext cx="36360" cy="156240"/>
              </p14:xfrm>
            </p:contentPart>
          </mc:Choice>
          <mc:Fallback>
            <p:pic>
              <p:nvPicPr>
                <p:cNvPr id="51" name="Ink 50">
                  <a:extLst>
                    <a:ext uri="{FF2B5EF4-FFF2-40B4-BE49-F238E27FC236}">
                      <a16:creationId xmlns:a16="http://schemas.microsoft.com/office/drawing/2014/main" id="{2592BEBF-DF3F-B81B-CE79-85DDC810DBF2}"/>
                    </a:ext>
                  </a:extLst>
                </p:cNvPr>
                <p:cNvPicPr/>
                <p:nvPr/>
              </p:nvPicPr>
              <p:blipFill>
                <a:blip r:embed="rId446"/>
                <a:stretch>
                  <a:fillRect/>
                </a:stretch>
              </p:blipFill>
              <p:spPr>
                <a:xfrm>
                  <a:off x="11062231" y="6147701"/>
                  <a:ext cx="540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52" name="Ink 51">
                  <a:extLst>
                    <a:ext uri="{FF2B5EF4-FFF2-40B4-BE49-F238E27FC236}">
                      <a16:creationId xmlns:a16="http://schemas.microsoft.com/office/drawing/2014/main" id="{EB2DA30E-075D-6BF3-BAA0-FE4EB8A33D12}"/>
                    </a:ext>
                  </a:extLst>
                </p14:cNvPr>
                <p14:cNvContentPartPr/>
                <p14:nvPr/>
              </p14:nvContentPartPr>
              <p14:xfrm>
                <a:off x="11090671" y="6152021"/>
                <a:ext cx="161640" cy="128520"/>
              </p14:xfrm>
            </p:contentPart>
          </mc:Choice>
          <mc:Fallback>
            <p:pic>
              <p:nvPicPr>
                <p:cNvPr id="52" name="Ink 51">
                  <a:extLst>
                    <a:ext uri="{FF2B5EF4-FFF2-40B4-BE49-F238E27FC236}">
                      <a16:creationId xmlns:a16="http://schemas.microsoft.com/office/drawing/2014/main" id="{EB2DA30E-075D-6BF3-BAA0-FE4EB8A33D12}"/>
                    </a:ext>
                  </a:extLst>
                </p:cNvPr>
                <p:cNvPicPr/>
                <p:nvPr/>
              </p:nvPicPr>
              <p:blipFill>
                <a:blip r:embed="rId448"/>
                <a:stretch>
                  <a:fillRect/>
                </a:stretch>
              </p:blipFill>
              <p:spPr>
                <a:xfrm>
                  <a:off x="11082031" y="6143021"/>
                  <a:ext cx="1792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53" name="Ink 52">
                  <a:extLst>
                    <a:ext uri="{FF2B5EF4-FFF2-40B4-BE49-F238E27FC236}">
                      <a16:creationId xmlns:a16="http://schemas.microsoft.com/office/drawing/2014/main" id="{9D01EA04-E427-C854-E9A9-999F7021BC10}"/>
                    </a:ext>
                  </a:extLst>
                </p14:cNvPr>
                <p14:cNvContentPartPr/>
                <p14:nvPr/>
              </p14:nvContentPartPr>
              <p14:xfrm>
                <a:off x="11296951" y="6128621"/>
                <a:ext cx="157320" cy="176760"/>
              </p14:xfrm>
            </p:contentPart>
          </mc:Choice>
          <mc:Fallback>
            <p:pic>
              <p:nvPicPr>
                <p:cNvPr id="53" name="Ink 52">
                  <a:extLst>
                    <a:ext uri="{FF2B5EF4-FFF2-40B4-BE49-F238E27FC236}">
                      <a16:creationId xmlns:a16="http://schemas.microsoft.com/office/drawing/2014/main" id="{9D01EA04-E427-C854-E9A9-999F7021BC10}"/>
                    </a:ext>
                  </a:extLst>
                </p:cNvPr>
                <p:cNvPicPr/>
                <p:nvPr/>
              </p:nvPicPr>
              <p:blipFill>
                <a:blip r:embed="rId450"/>
                <a:stretch>
                  <a:fillRect/>
                </a:stretch>
              </p:blipFill>
              <p:spPr>
                <a:xfrm>
                  <a:off x="11287951" y="6119621"/>
                  <a:ext cx="1749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54" name="Ink 53">
                  <a:extLst>
                    <a:ext uri="{FF2B5EF4-FFF2-40B4-BE49-F238E27FC236}">
                      <a16:creationId xmlns:a16="http://schemas.microsoft.com/office/drawing/2014/main" id="{9FA59AF5-05C0-5AEC-F0FD-BD424D0A7F9E}"/>
                    </a:ext>
                  </a:extLst>
                </p14:cNvPr>
                <p14:cNvContentPartPr/>
                <p14:nvPr/>
              </p14:nvContentPartPr>
              <p14:xfrm>
                <a:off x="11286151" y="6210701"/>
                <a:ext cx="186840" cy="24120"/>
              </p14:xfrm>
            </p:contentPart>
          </mc:Choice>
          <mc:Fallback>
            <p:pic>
              <p:nvPicPr>
                <p:cNvPr id="54" name="Ink 53">
                  <a:extLst>
                    <a:ext uri="{FF2B5EF4-FFF2-40B4-BE49-F238E27FC236}">
                      <a16:creationId xmlns:a16="http://schemas.microsoft.com/office/drawing/2014/main" id="{9FA59AF5-05C0-5AEC-F0FD-BD424D0A7F9E}"/>
                    </a:ext>
                  </a:extLst>
                </p:cNvPr>
                <p:cNvPicPr/>
                <p:nvPr/>
              </p:nvPicPr>
              <p:blipFill>
                <a:blip r:embed="rId452"/>
                <a:stretch>
                  <a:fillRect/>
                </a:stretch>
              </p:blipFill>
              <p:spPr>
                <a:xfrm>
                  <a:off x="11277511" y="6202061"/>
                  <a:ext cx="204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55" name="Ink 54">
                  <a:extLst>
                    <a:ext uri="{FF2B5EF4-FFF2-40B4-BE49-F238E27FC236}">
                      <a16:creationId xmlns:a16="http://schemas.microsoft.com/office/drawing/2014/main" id="{F6DD0C2F-47FD-8509-CBCE-70AF4998C088}"/>
                    </a:ext>
                  </a:extLst>
                </p14:cNvPr>
                <p14:cNvContentPartPr/>
                <p14:nvPr/>
              </p14:nvContentPartPr>
              <p14:xfrm>
                <a:off x="11463991" y="6164981"/>
                <a:ext cx="40680" cy="107280"/>
              </p14:xfrm>
            </p:contentPart>
          </mc:Choice>
          <mc:Fallback>
            <p:pic>
              <p:nvPicPr>
                <p:cNvPr id="55" name="Ink 54">
                  <a:extLst>
                    <a:ext uri="{FF2B5EF4-FFF2-40B4-BE49-F238E27FC236}">
                      <a16:creationId xmlns:a16="http://schemas.microsoft.com/office/drawing/2014/main" id="{F6DD0C2F-47FD-8509-CBCE-70AF4998C088}"/>
                    </a:ext>
                  </a:extLst>
                </p:cNvPr>
                <p:cNvPicPr/>
                <p:nvPr/>
              </p:nvPicPr>
              <p:blipFill>
                <a:blip r:embed="rId454"/>
                <a:stretch>
                  <a:fillRect/>
                </a:stretch>
              </p:blipFill>
              <p:spPr>
                <a:xfrm>
                  <a:off x="11455351" y="6155981"/>
                  <a:ext cx="583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56" name="Ink 55">
                  <a:extLst>
                    <a:ext uri="{FF2B5EF4-FFF2-40B4-BE49-F238E27FC236}">
                      <a16:creationId xmlns:a16="http://schemas.microsoft.com/office/drawing/2014/main" id="{0238D081-D6B9-2B2C-2DC9-EB5D0FF710FF}"/>
                    </a:ext>
                  </a:extLst>
                </p14:cNvPr>
                <p14:cNvContentPartPr/>
                <p14:nvPr/>
              </p14:nvContentPartPr>
              <p14:xfrm>
                <a:off x="11474071" y="6164981"/>
                <a:ext cx="147240" cy="135000"/>
              </p14:xfrm>
            </p:contentPart>
          </mc:Choice>
          <mc:Fallback>
            <p:pic>
              <p:nvPicPr>
                <p:cNvPr id="56" name="Ink 55">
                  <a:extLst>
                    <a:ext uri="{FF2B5EF4-FFF2-40B4-BE49-F238E27FC236}">
                      <a16:creationId xmlns:a16="http://schemas.microsoft.com/office/drawing/2014/main" id="{0238D081-D6B9-2B2C-2DC9-EB5D0FF710FF}"/>
                    </a:ext>
                  </a:extLst>
                </p:cNvPr>
                <p:cNvPicPr/>
                <p:nvPr/>
              </p:nvPicPr>
              <p:blipFill>
                <a:blip r:embed="rId456"/>
                <a:stretch>
                  <a:fillRect/>
                </a:stretch>
              </p:blipFill>
              <p:spPr>
                <a:xfrm>
                  <a:off x="11465071" y="6155981"/>
                  <a:ext cx="1648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57" name="Ink 56">
                  <a:extLst>
                    <a:ext uri="{FF2B5EF4-FFF2-40B4-BE49-F238E27FC236}">
                      <a16:creationId xmlns:a16="http://schemas.microsoft.com/office/drawing/2014/main" id="{D3BD8687-19D8-F837-6A54-2338A15AE822}"/>
                    </a:ext>
                  </a:extLst>
                </p14:cNvPr>
                <p14:cNvContentPartPr/>
                <p14:nvPr/>
              </p14:nvContentPartPr>
              <p14:xfrm>
                <a:off x="11659111" y="6127181"/>
                <a:ext cx="119520" cy="175680"/>
              </p14:xfrm>
            </p:contentPart>
          </mc:Choice>
          <mc:Fallback>
            <p:pic>
              <p:nvPicPr>
                <p:cNvPr id="57" name="Ink 56">
                  <a:extLst>
                    <a:ext uri="{FF2B5EF4-FFF2-40B4-BE49-F238E27FC236}">
                      <a16:creationId xmlns:a16="http://schemas.microsoft.com/office/drawing/2014/main" id="{D3BD8687-19D8-F837-6A54-2338A15AE822}"/>
                    </a:ext>
                  </a:extLst>
                </p:cNvPr>
                <p:cNvPicPr/>
                <p:nvPr/>
              </p:nvPicPr>
              <p:blipFill>
                <a:blip r:embed="rId458"/>
                <a:stretch>
                  <a:fillRect/>
                </a:stretch>
              </p:blipFill>
              <p:spPr>
                <a:xfrm>
                  <a:off x="11650471" y="6118541"/>
                  <a:ext cx="1371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58" name="Ink 57">
                  <a:extLst>
                    <a:ext uri="{FF2B5EF4-FFF2-40B4-BE49-F238E27FC236}">
                      <a16:creationId xmlns:a16="http://schemas.microsoft.com/office/drawing/2014/main" id="{B8401BA1-1E2F-3128-E4B8-3512DA20F0F5}"/>
                    </a:ext>
                  </a:extLst>
                </p14:cNvPr>
                <p14:cNvContentPartPr/>
                <p14:nvPr/>
              </p14:nvContentPartPr>
              <p14:xfrm>
                <a:off x="11680711" y="6213581"/>
                <a:ext cx="140040" cy="20520"/>
              </p14:xfrm>
            </p:contentPart>
          </mc:Choice>
          <mc:Fallback>
            <p:pic>
              <p:nvPicPr>
                <p:cNvPr id="58" name="Ink 57">
                  <a:extLst>
                    <a:ext uri="{FF2B5EF4-FFF2-40B4-BE49-F238E27FC236}">
                      <a16:creationId xmlns:a16="http://schemas.microsoft.com/office/drawing/2014/main" id="{B8401BA1-1E2F-3128-E4B8-3512DA20F0F5}"/>
                    </a:ext>
                  </a:extLst>
                </p:cNvPr>
                <p:cNvPicPr/>
                <p:nvPr/>
              </p:nvPicPr>
              <p:blipFill>
                <a:blip r:embed="rId460"/>
                <a:stretch>
                  <a:fillRect/>
                </a:stretch>
              </p:blipFill>
              <p:spPr>
                <a:xfrm>
                  <a:off x="11671711" y="6204581"/>
                  <a:ext cx="157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60" name="Ink 59">
                  <a:extLst>
                    <a:ext uri="{FF2B5EF4-FFF2-40B4-BE49-F238E27FC236}">
                      <a16:creationId xmlns:a16="http://schemas.microsoft.com/office/drawing/2014/main" id="{78F19AFF-D778-BF7C-9E5F-011C3389E433}"/>
                    </a:ext>
                  </a:extLst>
                </p14:cNvPr>
                <p14:cNvContentPartPr/>
                <p14:nvPr/>
              </p14:nvContentPartPr>
              <p14:xfrm>
                <a:off x="10992031" y="4955381"/>
                <a:ext cx="207720" cy="147960"/>
              </p14:xfrm>
            </p:contentPart>
          </mc:Choice>
          <mc:Fallback>
            <p:pic>
              <p:nvPicPr>
                <p:cNvPr id="60" name="Ink 59">
                  <a:extLst>
                    <a:ext uri="{FF2B5EF4-FFF2-40B4-BE49-F238E27FC236}">
                      <a16:creationId xmlns:a16="http://schemas.microsoft.com/office/drawing/2014/main" id="{78F19AFF-D778-BF7C-9E5F-011C3389E433}"/>
                    </a:ext>
                  </a:extLst>
                </p:cNvPr>
                <p:cNvPicPr/>
                <p:nvPr/>
              </p:nvPicPr>
              <p:blipFill>
                <a:blip r:embed="rId462"/>
                <a:stretch>
                  <a:fillRect/>
                </a:stretch>
              </p:blipFill>
              <p:spPr>
                <a:xfrm>
                  <a:off x="10983391" y="4946741"/>
                  <a:ext cx="2253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61" name="Ink 60">
                  <a:extLst>
                    <a:ext uri="{FF2B5EF4-FFF2-40B4-BE49-F238E27FC236}">
                      <a16:creationId xmlns:a16="http://schemas.microsoft.com/office/drawing/2014/main" id="{F4FE88A2-37B9-4761-05C9-75CE83CAEB16}"/>
                    </a:ext>
                  </a:extLst>
                </p14:cNvPr>
                <p14:cNvContentPartPr/>
                <p14:nvPr/>
              </p14:nvContentPartPr>
              <p14:xfrm>
                <a:off x="11090671" y="5032421"/>
                <a:ext cx="175680" cy="95040"/>
              </p14:xfrm>
            </p:contentPart>
          </mc:Choice>
          <mc:Fallback>
            <p:pic>
              <p:nvPicPr>
                <p:cNvPr id="61" name="Ink 60">
                  <a:extLst>
                    <a:ext uri="{FF2B5EF4-FFF2-40B4-BE49-F238E27FC236}">
                      <a16:creationId xmlns:a16="http://schemas.microsoft.com/office/drawing/2014/main" id="{F4FE88A2-37B9-4761-05C9-75CE83CAEB16}"/>
                    </a:ext>
                  </a:extLst>
                </p:cNvPr>
                <p:cNvPicPr/>
                <p:nvPr/>
              </p:nvPicPr>
              <p:blipFill>
                <a:blip r:embed="rId464"/>
                <a:stretch>
                  <a:fillRect/>
                </a:stretch>
              </p:blipFill>
              <p:spPr>
                <a:xfrm>
                  <a:off x="11082031" y="5023781"/>
                  <a:ext cx="193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62" name="Ink 61">
                  <a:extLst>
                    <a:ext uri="{FF2B5EF4-FFF2-40B4-BE49-F238E27FC236}">
                      <a16:creationId xmlns:a16="http://schemas.microsoft.com/office/drawing/2014/main" id="{0C007E01-3F53-B084-175B-9A9EAD3D3C00}"/>
                    </a:ext>
                  </a:extLst>
                </p14:cNvPr>
                <p14:cNvContentPartPr/>
                <p14:nvPr/>
              </p14:nvContentPartPr>
              <p14:xfrm>
                <a:off x="10939831" y="5167421"/>
                <a:ext cx="101880" cy="147960"/>
              </p14:xfrm>
            </p:contentPart>
          </mc:Choice>
          <mc:Fallback>
            <p:pic>
              <p:nvPicPr>
                <p:cNvPr id="62" name="Ink 61">
                  <a:extLst>
                    <a:ext uri="{FF2B5EF4-FFF2-40B4-BE49-F238E27FC236}">
                      <a16:creationId xmlns:a16="http://schemas.microsoft.com/office/drawing/2014/main" id="{0C007E01-3F53-B084-175B-9A9EAD3D3C00}"/>
                    </a:ext>
                  </a:extLst>
                </p:cNvPr>
                <p:cNvPicPr/>
                <p:nvPr/>
              </p:nvPicPr>
              <p:blipFill>
                <a:blip r:embed="rId466"/>
                <a:stretch>
                  <a:fillRect/>
                </a:stretch>
              </p:blipFill>
              <p:spPr>
                <a:xfrm>
                  <a:off x="10931191" y="5158421"/>
                  <a:ext cx="119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63" name="Ink 62">
                  <a:extLst>
                    <a:ext uri="{FF2B5EF4-FFF2-40B4-BE49-F238E27FC236}">
                      <a16:creationId xmlns:a16="http://schemas.microsoft.com/office/drawing/2014/main" id="{48FFD998-6689-3582-0640-F255E0CAC9C2}"/>
                    </a:ext>
                  </a:extLst>
                </p14:cNvPr>
                <p14:cNvContentPartPr/>
                <p14:nvPr/>
              </p14:nvContentPartPr>
              <p14:xfrm>
                <a:off x="11030911" y="5235101"/>
                <a:ext cx="219240" cy="76320"/>
              </p14:xfrm>
            </p:contentPart>
          </mc:Choice>
          <mc:Fallback>
            <p:pic>
              <p:nvPicPr>
                <p:cNvPr id="63" name="Ink 62">
                  <a:extLst>
                    <a:ext uri="{FF2B5EF4-FFF2-40B4-BE49-F238E27FC236}">
                      <a16:creationId xmlns:a16="http://schemas.microsoft.com/office/drawing/2014/main" id="{48FFD998-6689-3582-0640-F255E0CAC9C2}"/>
                    </a:ext>
                  </a:extLst>
                </p:cNvPr>
                <p:cNvPicPr/>
                <p:nvPr/>
              </p:nvPicPr>
              <p:blipFill>
                <a:blip r:embed="rId468"/>
                <a:stretch>
                  <a:fillRect/>
                </a:stretch>
              </p:blipFill>
              <p:spPr>
                <a:xfrm>
                  <a:off x="11022271" y="5226101"/>
                  <a:ext cx="2368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65" name="Ink 64">
                  <a:extLst>
                    <a:ext uri="{FF2B5EF4-FFF2-40B4-BE49-F238E27FC236}">
                      <a16:creationId xmlns:a16="http://schemas.microsoft.com/office/drawing/2014/main" id="{26424725-7F2B-6381-030F-0BA0D7EE42EB}"/>
                    </a:ext>
                  </a:extLst>
                </p14:cNvPr>
                <p14:cNvContentPartPr/>
                <p14:nvPr/>
              </p14:nvContentPartPr>
              <p14:xfrm>
                <a:off x="11237911" y="5542181"/>
                <a:ext cx="59400" cy="537480"/>
              </p14:xfrm>
            </p:contentPart>
          </mc:Choice>
          <mc:Fallback>
            <p:pic>
              <p:nvPicPr>
                <p:cNvPr id="65" name="Ink 64">
                  <a:extLst>
                    <a:ext uri="{FF2B5EF4-FFF2-40B4-BE49-F238E27FC236}">
                      <a16:creationId xmlns:a16="http://schemas.microsoft.com/office/drawing/2014/main" id="{26424725-7F2B-6381-030F-0BA0D7EE42EB}"/>
                    </a:ext>
                  </a:extLst>
                </p:cNvPr>
                <p:cNvPicPr/>
                <p:nvPr/>
              </p:nvPicPr>
              <p:blipFill>
                <a:blip r:embed="rId470"/>
                <a:stretch>
                  <a:fillRect/>
                </a:stretch>
              </p:blipFill>
              <p:spPr>
                <a:xfrm>
                  <a:off x="11229271" y="5533541"/>
                  <a:ext cx="7704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66" name="Ink 65">
                  <a:extLst>
                    <a:ext uri="{FF2B5EF4-FFF2-40B4-BE49-F238E27FC236}">
                      <a16:creationId xmlns:a16="http://schemas.microsoft.com/office/drawing/2014/main" id="{3E7ADDD1-2F1B-09FE-E936-17CB413AF36A}"/>
                    </a:ext>
                  </a:extLst>
                </p14:cNvPr>
                <p14:cNvContentPartPr/>
                <p14:nvPr/>
              </p14:nvContentPartPr>
              <p14:xfrm>
                <a:off x="11138551" y="5968061"/>
                <a:ext cx="158400" cy="48600"/>
              </p14:xfrm>
            </p:contentPart>
          </mc:Choice>
          <mc:Fallback>
            <p:pic>
              <p:nvPicPr>
                <p:cNvPr id="66" name="Ink 65">
                  <a:extLst>
                    <a:ext uri="{FF2B5EF4-FFF2-40B4-BE49-F238E27FC236}">
                      <a16:creationId xmlns:a16="http://schemas.microsoft.com/office/drawing/2014/main" id="{3E7ADDD1-2F1B-09FE-E936-17CB413AF36A}"/>
                    </a:ext>
                  </a:extLst>
                </p:cNvPr>
                <p:cNvPicPr/>
                <p:nvPr/>
              </p:nvPicPr>
              <p:blipFill>
                <a:blip r:embed="rId472"/>
                <a:stretch>
                  <a:fillRect/>
                </a:stretch>
              </p:blipFill>
              <p:spPr>
                <a:xfrm>
                  <a:off x="11129551" y="5959061"/>
                  <a:ext cx="1760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67" name="Ink 66">
                  <a:extLst>
                    <a:ext uri="{FF2B5EF4-FFF2-40B4-BE49-F238E27FC236}">
                      <a16:creationId xmlns:a16="http://schemas.microsoft.com/office/drawing/2014/main" id="{C5D6FD6A-A49C-6FE3-187F-C8BBEDB90190}"/>
                    </a:ext>
                  </a:extLst>
                </p14:cNvPr>
                <p14:cNvContentPartPr/>
                <p14:nvPr/>
              </p14:nvContentPartPr>
              <p14:xfrm>
                <a:off x="11318191" y="5940701"/>
                <a:ext cx="48960" cy="95400"/>
              </p14:xfrm>
            </p:contentPart>
          </mc:Choice>
          <mc:Fallback>
            <p:pic>
              <p:nvPicPr>
                <p:cNvPr id="67" name="Ink 66">
                  <a:extLst>
                    <a:ext uri="{FF2B5EF4-FFF2-40B4-BE49-F238E27FC236}">
                      <a16:creationId xmlns:a16="http://schemas.microsoft.com/office/drawing/2014/main" id="{C5D6FD6A-A49C-6FE3-187F-C8BBEDB90190}"/>
                    </a:ext>
                  </a:extLst>
                </p:cNvPr>
                <p:cNvPicPr/>
                <p:nvPr/>
              </p:nvPicPr>
              <p:blipFill>
                <a:blip r:embed="rId474"/>
                <a:stretch>
                  <a:fillRect/>
                </a:stretch>
              </p:blipFill>
              <p:spPr>
                <a:xfrm>
                  <a:off x="11309551" y="5931701"/>
                  <a:ext cx="666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68" name="Ink 67">
                  <a:extLst>
                    <a:ext uri="{FF2B5EF4-FFF2-40B4-BE49-F238E27FC236}">
                      <a16:creationId xmlns:a16="http://schemas.microsoft.com/office/drawing/2014/main" id="{9DB951B6-D58C-1B4E-F092-307DB3FC665D}"/>
                    </a:ext>
                  </a:extLst>
                </p14:cNvPr>
                <p14:cNvContentPartPr/>
                <p14:nvPr/>
              </p14:nvContentPartPr>
              <p14:xfrm>
                <a:off x="11287231" y="6369821"/>
                <a:ext cx="246600" cy="177840"/>
              </p14:xfrm>
            </p:contentPart>
          </mc:Choice>
          <mc:Fallback>
            <p:pic>
              <p:nvPicPr>
                <p:cNvPr id="68" name="Ink 67">
                  <a:extLst>
                    <a:ext uri="{FF2B5EF4-FFF2-40B4-BE49-F238E27FC236}">
                      <a16:creationId xmlns:a16="http://schemas.microsoft.com/office/drawing/2014/main" id="{9DB951B6-D58C-1B4E-F092-307DB3FC665D}"/>
                    </a:ext>
                  </a:extLst>
                </p:cNvPr>
                <p:cNvPicPr/>
                <p:nvPr/>
              </p:nvPicPr>
              <p:blipFill>
                <a:blip r:embed="rId476"/>
                <a:stretch>
                  <a:fillRect/>
                </a:stretch>
              </p:blipFill>
              <p:spPr>
                <a:xfrm>
                  <a:off x="11278231" y="6360821"/>
                  <a:ext cx="2642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69" name="Ink 68">
                  <a:extLst>
                    <a:ext uri="{FF2B5EF4-FFF2-40B4-BE49-F238E27FC236}">
                      <a16:creationId xmlns:a16="http://schemas.microsoft.com/office/drawing/2014/main" id="{741D2222-42F7-324F-69BB-03C306FB1D72}"/>
                    </a:ext>
                  </a:extLst>
                </p14:cNvPr>
                <p14:cNvContentPartPr/>
                <p14:nvPr/>
              </p14:nvContentPartPr>
              <p14:xfrm>
                <a:off x="11434831" y="6509861"/>
                <a:ext cx="186480" cy="81000"/>
              </p14:xfrm>
            </p:contentPart>
          </mc:Choice>
          <mc:Fallback>
            <p:pic>
              <p:nvPicPr>
                <p:cNvPr id="69" name="Ink 68">
                  <a:extLst>
                    <a:ext uri="{FF2B5EF4-FFF2-40B4-BE49-F238E27FC236}">
                      <a16:creationId xmlns:a16="http://schemas.microsoft.com/office/drawing/2014/main" id="{741D2222-42F7-324F-69BB-03C306FB1D72}"/>
                    </a:ext>
                  </a:extLst>
                </p:cNvPr>
                <p:cNvPicPr/>
                <p:nvPr/>
              </p:nvPicPr>
              <p:blipFill>
                <a:blip r:embed="rId478"/>
                <a:stretch>
                  <a:fillRect/>
                </a:stretch>
              </p:blipFill>
              <p:spPr>
                <a:xfrm>
                  <a:off x="11426191" y="6501221"/>
                  <a:ext cx="204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70" name="Ink 69">
                  <a:extLst>
                    <a:ext uri="{FF2B5EF4-FFF2-40B4-BE49-F238E27FC236}">
                      <a16:creationId xmlns:a16="http://schemas.microsoft.com/office/drawing/2014/main" id="{BE2E07BF-5A49-4E81-1336-4C220F032877}"/>
                    </a:ext>
                  </a:extLst>
                </p14:cNvPr>
                <p14:cNvContentPartPr/>
                <p14:nvPr/>
              </p14:nvContentPartPr>
              <p14:xfrm>
                <a:off x="11241871" y="6607781"/>
                <a:ext cx="55800" cy="151920"/>
              </p14:xfrm>
            </p:contentPart>
          </mc:Choice>
          <mc:Fallback>
            <p:pic>
              <p:nvPicPr>
                <p:cNvPr id="70" name="Ink 69">
                  <a:extLst>
                    <a:ext uri="{FF2B5EF4-FFF2-40B4-BE49-F238E27FC236}">
                      <a16:creationId xmlns:a16="http://schemas.microsoft.com/office/drawing/2014/main" id="{BE2E07BF-5A49-4E81-1336-4C220F032877}"/>
                    </a:ext>
                  </a:extLst>
                </p:cNvPr>
                <p:cNvPicPr/>
                <p:nvPr/>
              </p:nvPicPr>
              <p:blipFill>
                <a:blip r:embed="rId480"/>
                <a:stretch>
                  <a:fillRect/>
                </a:stretch>
              </p:blipFill>
              <p:spPr>
                <a:xfrm>
                  <a:off x="11232871" y="6599141"/>
                  <a:ext cx="734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71" name="Ink 70">
                  <a:extLst>
                    <a:ext uri="{FF2B5EF4-FFF2-40B4-BE49-F238E27FC236}">
                      <a16:creationId xmlns:a16="http://schemas.microsoft.com/office/drawing/2014/main" id="{FC2CA423-1396-8100-8B39-6003B2AB9F66}"/>
                    </a:ext>
                  </a:extLst>
                </p14:cNvPr>
                <p14:cNvContentPartPr/>
                <p14:nvPr/>
              </p14:nvContentPartPr>
              <p14:xfrm>
                <a:off x="11296951" y="6643421"/>
                <a:ext cx="258840" cy="101160"/>
              </p14:xfrm>
            </p:contentPart>
          </mc:Choice>
          <mc:Fallback>
            <p:pic>
              <p:nvPicPr>
                <p:cNvPr id="71" name="Ink 70">
                  <a:extLst>
                    <a:ext uri="{FF2B5EF4-FFF2-40B4-BE49-F238E27FC236}">
                      <a16:creationId xmlns:a16="http://schemas.microsoft.com/office/drawing/2014/main" id="{FC2CA423-1396-8100-8B39-6003B2AB9F66}"/>
                    </a:ext>
                  </a:extLst>
                </p:cNvPr>
                <p:cNvPicPr/>
                <p:nvPr/>
              </p:nvPicPr>
              <p:blipFill>
                <a:blip r:embed="rId482"/>
                <a:stretch>
                  <a:fillRect/>
                </a:stretch>
              </p:blipFill>
              <p:spPr>
                <a:xfrm>
                  <a:off x="11287951" y="6634781"/>
                  <a:ext cx="2764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106" name="Ink 105">
                  <a:extLst>
                    <a:ext uri="{FF2B5EF4-FFF2-40B4-BE49-F238E27FC236}">
                      <a16:creationId xmlns:a16="http://schemas.microsoft.com/office/drawing/2014/main" id="{7D1C4875-27E0-5294-B0A5-630C11731EB7}"/>
                    </a:ext>
                  </a:extLst>
                </p14:cNvPr>
                <p14:cNvContentPartPr/>
                <p14:nvPr/>
              </p14:nvContentPartPr>
              <p14:xfrm>
                <a:off x="9390391" y="5238341"/>
                <a:ext cx="9360" cy="198720"/>
              </p14:xfrm>
            </p:contentPart>
          </mc:Choice>
          <mc:Fallback>
            <p:pic>
              <p:nvPicPr>
                <p:cNvPr id="106" name="Ink 105">
                  <a:extLst>
                    <a:ext uri="{FF2B5EF4-FFF2-40B4-BE49-F238E27FC236}">
                      <a16:creationId xmlns:a16="http://schemas.microsoft.com/office/drawing/2014/main" id="{7D1C4875-27E0-5294-B0A5-630C11731EB7}"/>
                    </a:ext>
                  </a:extLst>
                </p:cNvPr>
                <p:cNvPicPr/>
                <p:nvPr/>
              </p:nvPicPr>
              <p:blipFill>
                <a:blip r:embed="rId484"/>
                <a:stretch>
                  <a:fillRect/>
                </a:stretch>
              </p:blipFill>
              <p:spPr>
                <a:xfrm>
                  <a:off x="9381751" y="5229341"/>
                  <a:ext cx="27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107" name="Ink 106">
                  <a:extLst>
                    <a:ext uri="{FF2B5EF4-FFF2-40B4-BE49-F238E27FC236}">
                      <a16:creationId xmlns:a16="http://schemas.microsoft.com/office/drawing/2014/main" id="{45D1D479-8C10-3480-A99F-B37E40252E26}"/>
                    </a:ext>
                  </a:extLst>
                </p14:cNvPr>
                <p14:cNvContentPartPr/>
                <p14:nvPr/>
              </p14:nvContentPartPr>
              <p14:xfrm>
                <a:off x="9360511" y="5239421"/>
                <a:ext cx="1203120" cy="263520"/>
              </p14:xfrm>
            </p:contentPart>
          </mc:Choice>
          <mc:Fallback>
            <p:pic>
              <p:nvPicPr>
                <p:cNvPr id="107" name="Ink 106">
                  <a:extLst>
                    <a:ext uri="{FF2B5EF4-FFF2-40B4-BE49-F238E27FC236}">
                      <a16:creationId xmlns:a16="http://schemas.microsoft.com/office/drawing/2014/main" id="{45D1D479-8C10-3480-A99F-B37E40252E26}"/>
                    </a:ext>
                  </a:extLst>
                </p:cNvPr>
                <p:cNvPicPr/>
                <p:nvPr/>
              </p:nvPicPr>
              <p:blipFill>
                <a:blip r:embed="rId486"/>
                <a:stretch>
                  <a:fillRect/>
                </a:stretch>
              </p:blipFill>
              <p:spPr>
                <a:xfrm>
                  <a:off x="9351511" y="5230421"/>
                  <a:ext cx="1220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108" name="Ink 107">
                  <a:extLst>
                    <a:ext uri="{FF2B5EF4-FFF2-40B4-BE49-F238E27FC236}">
                      <a16:creationId xmlns:a16="http://schemas.microsoft.com/office/drawing/2014/main" id="{8FDF105B-4F1B-5287-3DBB-2017332A8655}"/>
                    </a:ext>
                  </a:extLst>
                </p14:cNvPr>
                <p14:cNvContentPartPr/>
                <p14:nvPr/>
              </p14:nvContentPartPr>
              <p14:xfrm>
                <a:off x="9606031" y="5375861"/>
                <a:ext cx="10080" cy="89640"/>
              </p14:xfrm>
            </p:contentPart>
          </mc:Choice>
          <mc:Fallback>
            <p:pic>
              <p:nvPicPr>
                <p:cNvPr id="108" name="Ink 107">
                  <a:extLst>
                    <a:ext uri="{FF2B5EF4-FFF2-40B4-BE49-F238E27FC236}">
                      <a16:creationId xmlns:a16="http://schemas.microsoft.com/office/drawing/2014/main" id="{8FDF105B-4F1B-5287-3DBB-2017332A8655}"/>
                    </a:ext>
                  </a:extLst>
                </p:cNvPr>
                <p:cNvPicPr/>
                <p:nvPr/>
              </p:nvPicPr>
              <p:blipFill>
                <a:blip r:embed="rId488"/>
                <a:stretch>
                  <a:fillRect/>
                </a:stretch>
              </p:blipFill>
              <p:spPr>
                <a:xfrm>
                  <a:off x="9597391" y="5366861"/>
                  <a:ext cx="27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109" name="Ink 108">
                  <a:extLst>
                    <a:ext uri="{FF2B5EF4-FFF2-40B4-BE49-F238E27FC236}">
                      <a16:creationId xmlns:a16="http://schemas.microsoft.com/office/drawing/2014/main" id="{48689372-1BA3-0FEC-16A0-05F5AE982F11}"/>
                    </a:ext>
                  </a:extLst>
                </p14:cNvPr>
                <p14:cNvContentPartPr/>
                <p14:nvPr/>
              </p14:nvContentPartPr>
              <p14:xfrm>
                <a:off x="9576511" y="5282981"/>
                <a:ext cx="194760" cy="236520"/>
              </p14:xfrm>
            </p:contentPart>
          </mc:Choice>
          <mc:Fallback>
            <p:pic>
              <p:nvPicPr>
                <p:cNvPr id="109" name="Ink 108">
                  <a:extLst>
                    <a:ext uri="{FF2B5EF4-FFF2-40B4-BE49-F238E27FC236}">
                      <a16:creationId xmlns:a16="http://schemas.microsoft.com/office/drawing/2014/main" id="{48689372-1BA3-0FEC-16A0-05F5AE982F11}"/>
                    </a:ext>
                  </a:extLst>
                </p:cNvPr>
                <p:cNvPicPr/>
                <p:nvPr/>
              </p:nvPicPr>
              <p:blipFill>
                <a:blip r:embed="rId490"/>
                <a:stretch>
                  <a:fillRect/>
                </a:stretch>
              </p:blipFill>
              <p:spPr>
                <a:xfrm>
                  <a:off x="9567511" y="5273981"/>
                  <a:ext cx="212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110" name="Ink 109">
                  <a:extLst>
                    <a:ext uri="{FF2B5EF4-FFF2-40B4-BE49-F238E27FC236}">
                      <a16:creationId xmlns:a16="http://schemas.microsoft.com/office/drawing/2014/main" id="{E3F9FB82-F594-4E77-5539-F974C309383B}"/>
                    </a:ext>
                  </a:extLst>
                </p14:cNvPr>
                <p14:cNvContentPartPr/>
                <p14:nvPr/>
              </p14:nvContentPartPr>
              <p14:xfrm>
                <a:off x="9851551" y="5332301"/>
                <a:ext cx="126000" cy="158400"/>
              </p14:xfrm>
            </p:contentPart>
          </mc:Choice>
          <mc:Fallback>
            <p:pic>
              <p:nvPicPr>
                <p:cNvPr id="110" name="Ink 109">
                  <a:extLst>
                    <a:ext uri="{FF2B5EF4-FFF2-40B4-BE49-F238E27FC236}">
                      <a16:creationId xmlns:a16="http://schemas.microsoft.com/office/drawing/2014/main" id="{E3F9FB82-F594-4E77-5539-F974C309383B}"/>
                    </a:ext>
                  </a:extLst>
                </p:cNvPr>
                <p:cNvPicPr/>
                <p:nvPr/>
              </p:nvPicPr>
              <p:blipFill>
                <a:blip r:embed="rId492"/>
                <a:stretch>
                  <a:fillRect/>
                </a:stretch>
              </p:blipFill>
              <p:spPr>
                <a:xfrm>
                  <a:off x="9842551" y="5323301"/>
                  <a:ext cx="1436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111" name="Ink 110">
                  <a:extLst>
                    <a:ext uri="{FF2B5EF4-FFF2-40B4-BE49-F238E27FC236}">
                      <a16:creationId xmlns:a16="http://schemas.microsoft.com/office/drawing/2014/main" id="{5CE4CABF-29EA-A4D5-3AE9-BF93109878EE}"/>
                    </a:ext>
                  </a:extLst>
                </p14:cNvPr>
                <p14:cNvContentPartPr/>
                <p14:nvPr/>
              </p14:nvContentPartPr>
              <p14:xfrm>
                <a:off x="9840031" y="5358581"/>
                <a:ext cx="248040" cy="95040"/>
              </p14:xfrm>
            </p:contentPart>
          </mc:Choice>
          <mc:Fallback>
            <p:pic>
              <p:nvPicPr>
                <p:cNvPr id="111" name="Ink 110">
                  <a:extLst>
                    <a:ext uri="{FF2B5EF4-FFF2-40B4-BE49-F238E27FC236}">
                      <a16:creationId xmlns:a16="http://schemas.microsoft.com/office/drawing/2014/main" id="{5CE4CABF-29EA-A4D5-3AE9-BF93109878EE}"/>
                    </a:ext>
                  </a:extLst>
                </p:cNvPr>
                <p:cNvPicPr/>
                <p:nvPr/>
              </p:nvPicPr>
              <p:blipFill>
                <a:blip r:embed="rId494"/>
                <a:stretch>
                  <a:fillRect/>
                </a:stretch>
              </p:blipFill>
              <p:spPr>
                <a:xfrm>
                  <a:off x="9831031" y="5349581"/>
                  <a:ext cx="265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112" name="Ink 111">
                  <a:extLst>
                    <a:ext uri="{FF2B5EF4-FFF2-40B4-BE49-F238E27FC236}">
                      <a16:creationId xmlns:a16="http://schemas.microsoft.com/office/drawing/2014/main" id="{C45F6618-76BF-7126-C7D9-4CA3DF94634E}"/>
                    </a:ext>
                  </a:extLst>
                </p14:cNvPr>
                <p14:cNvContentPartPr/>
                <p14:nvPr/>
              </p14:nvContentPartPr>
              <p14:xfrm>
                <a:off x="9996631" y="5326181"/>
                <a:ext cx="143640" cy="90720"/>
              </p14:xfrm>
            </p:contentPart>
          </mc:Choice>
          <mc:Fallback>
            <p:pic>
              <p:nvPicPr>
                <p:cNvPr id="112" name="Ink 111">
                  <a:extLst>
                    <a:ext uri="{FF2B5EF4-FFF2-40B4-BE49-F238E27FC236}">
                      <a16:creationId xmlns:a16="http://schemas.microsoft.com/office/drawing/2014/main" id="{C45F6618-76BF-7126-C7D9-4CA3DF94634E}"/>
                    </a:ext>
                  </a:extLst>
                </p:cNvPr>
                <p:cNvPicPr/>
                <p:nvPr/>
              </p:nvPicPr>
              <p:blipFill>
                <a:blip r:embed="rId496"/>
                <a:stretch>
                  <a:fillRect/>
                </a:stretch>
              </p:blipFill>
              <p:spPr>
                <a:xfrm>
                  <a:off x="9987991" y="5317181"/>
                  <a:ext cx="161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291" name="Ink 290">
                  <a:extLst>
                    <a:ext uri="{FF2B5EF4-FFF2-40B4-BE49-F238E27FC236}">
                      <a16:creationId xmlns:a16="http://schemas.microsoft.com/office/drawing/2014/main" id="{FA003C8C-24FC-F97E-A27D-40B0C862F446}"/>
                    </a:ext>
                  </a:extLst>
                </p14:cNvPr>
                <p14:cNvContentPartPr/>
                <p14:nvPr/>
              </p14:nvContentPartPr>
              <p14:xfrm>
                <a:off x="8581831" y="4630661"/>
                <a:ext cx="326520" cy="1712880"/>
              </p14:xfrm>
            </p:contentPart>
          </mc:Choice>
          <mc:Fallback>
            <p:pic>
              <p:nvPicPr>
                <p:cNvPr id="291" name="Ink 290">
                  <a:extLst>
                    <a:ext uri="{FF2B5EF4-FFF2-40B4-BE49-F238E27FC236}">
                      <a16:creationId xmlns:a16="http://schemas.microsoft.com/office/drawing/2014/main" id="{FA003C8C-24FC-F97E-A27D-40B0C862F446}"/>
                    </a:ext>
                  </a:extLst>
                </p:cNvPr>
                <p:cNvPicPr/>
                <p:nvPr/>
              </p:nvPicPr>
              <p:blipFill>
                <a:blip r:embed="rId498"/>
                <a:stretch>
                  <a:fillRect/>
                </a:stretch>
              </p:blipFill>
              <p:spPr>
                <a:xfrm>
                  <a:off x="8573191" y="4621661"/>
                  <a:ext cx="344160" cy="173052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293" name="Ink 292">
                  <a:extLst>
                    <a:ext uri="{FF2B5EF4-FFF2-40B4-BE49-F238E27FC236}">
                      <a16:creationId xmlns:a16="http://schemas.microsoft.com/office/drawing/2014/main" id="{9368547E-7CE8-E0ED-CBB0-5B72B7F9F459}"/>
                    </a:ext>
                  </a:extLst>
                </p14:cNvPr>
                <p14:cNvContentPartPr/>
                <p14:nvPr/>
              </p14:nvContentPartPr>
              <p14:xfrm>
                <a:off x="7511551" y="3452381"/>
                <a:ext cx="276480" cy="312840"/>
              </p14:xfrm>
            </p:contentPart>
          </mc:Choice>
          <mc:Fallback>
            <p:pic>
              <p:nvPicPr>
                <p:cNvPr id="293" name="Ink 292">
                  <a:extLst>
                    <a:ext uri="{FF2B5EF4-FFF2-40B4-BE49-F238E27FC236}">
                      <a16:creationId xmlns:a16="http://schemas.microsoft.com/office/drawing/2014/main" id="{9368547E-7CE8-E0ED-CBB0-5B72B7F9F459}"/>
                    </a:ext>
                  </a:extLst>
                </p:cNvPr>
                <p:cNvPicPr/>
                <p:nvPr/>
              </p:nvPicPr>
              <p:blipFill>
                <a:blip r:embed="rId500"/>
                <a:stretch>
                  <a:fillRect/>
                </a:stretch>
              </p:blipFill>
              <p:spPr>
                <a:xfrm>
                  <a:off x="7502551" y="3443381"/>
                  <a:ext cx="2941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294" name="Ink 293">
                  <a:extLst>
                    <a:ext uri="{FF2B5EF4-FFF2-40B4-BE49-F238E27FC236}">
                      <a16:creationId xmlns:a16="http://schemas.microsoft.com/office/drawing/2014/main" id="{249FEAFB-6C00-DD74-EAA7-E12077E602AD}"/>
                    </a:ext>
                  </a:extLst>
                </p14:cNvPr>
                <p14:cNvContentPartPr/>
                <p14:nvPr/>
              </p14:nvContentPartPr>
              <p14:xfrm>
                <a:off x="7827631" y="3515381"/>
                <a:ext cx="204120" cy="114480"/>
              </p14:xfrm>
            </p:contentPart>
          </mc:Choice>
          <mc:Fallback>
            <p:pic>
              <p:nvPicPr>
                <p:cNvPr id="294" name="Ink 293">
                  <a:extLst>
                    <a:ext uri="{FF2B5EF4-FFF2-40B4-BE49-F238E27FC236}">
                      <a16:creationId xmlns:a16="http://schemas.microsoft.com/office/drawing/2014/main" id="{249FEAFB-6C00-DD74-EAA7-E12077E602AD}"/>
                    </a:ext>
                  </a:extLst>
                </p:cNvPr>
                <p:cNvPicPr/>
                <p:nvPr/>
              </p:nvPicPr>
              <p:blipFill>
                <a:blip r:embed="rId502"/>
                <a:stretch>
                  <a:fillRect/>
                </a:stretch>
              </p:blipFill>
              <p:spPr>
                <a:xfrm>
                  <a:off x="7818631" y="3506741"/>
                  <a:ext cx="221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295" name="Ink 294">
                  <a:extLst>
                    <a:ext uri="{FF2B5EF4-FFF2-40B4-BE49-F238E27FC236}">
                      <a16:creationId xmlns:a16="http://schemas.microsoft.com/office/drawing/2014/main" id="{D2D4BC5F-467F-61DB-4B1F-1AC554D6F854}"/>
                    </a:ext>
                  </a:extLst>
                </p14:cNvPr>
                <p14:cNvContentPartPr/>
                <p14:nvPr/>
              </p14:nvContentPartPr>
              <p14:xfrm>
                <a:off x="8037151" y="3364541"/>
                <a:ext cx="86760" cy="231840"/>
              </p14:xfrm>
            </p:contentPart>
          </mc:Choice>
          <mc:Fallback>
            <p:pic>
              <p:nvPicPr>
                <p:cNvPr id="295" name="Ink 294">
                  <a:extLst>
                    <a:ext uri="{FF2B5EF4-FFF2-40B4-BE49-F238E27FC236}">
                      <a16:creationId xmlns:a16="http://schemas.microsoft.com/office/drawing/2014/main" id="{D2D4BC5F-467F-61DB-4B1F-1AC554D6F854}"/>
                    </a:ext>
                  </a:extLst>
                </p:cNvPr>
                <p:cNvPicPr/>
                <p:nvPr/>
              </p:nvPicPr>
              <p:blipFill>
                <a:blip r:embed="rId504"/>
                <a:stretch>
                  <a:fillRect/>
                </a:stretch>
              </p:blipFill>
              <p:spPr>
                <a:xfrm>
                  <a:off x="8028511" y="3355901"/>
                  <a:ext cx="1044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296" name="Ink 295">
                  <a:extLst>
                    <a:ext uri="{FF2B5EF4-FFF2-40B4-BE49-F238E27FC236}">
                      <a16:creationId xmlns:a16="http://schemas.microsoft.com/office/drawing/2014/main" id="{45D7F0CC-A2C0-2019-2F90-4402BAF4A4CA}"/>
                    </a:ext>
                  </a:extLst>
                </p14:cNvPr>
                <p14:cNvContentPartPr/>
                <p14:nvPr/>
              </p14:nvContentPartPr>
              <p14:xfrm>
                <a:off x="8011951" y="3385421"/>
                <a:ext cx="232200" cy="66240"/>
              </p14:xfrm>
            </p:contentPart>
          </mc:Choice>
          <mc:Fallback>
            <p:pic>
              <p:nvPicPr>
                <p:cNvPr id="296" name="Ink 295">
                  <a:extLst>
                    <a:ext uri="{FF2B5EF4-FFF2-40B4-BE49-F238E27FC236}">
                      <a16:creationId xmlns:a16="http://schemas.microsoft.com/office/drawing/2014/main" id="{45D7F0CC-A2C0-2019-2F90-4402BAF4A4CA}"/>
                    </a:ext>
                  </a:extLst>
                </p:cNvPr>
                <p:cNvPicPr/>
                <p:nvPr/>
              </p:nvPicPr>
              <p:blipFill>
                <a:blip r:embed="rId506"/>
                <a:stretch>
                  <a:fillRect/>
                </a:stretch>
              </p:blipFill>
              <p:spPr>
                <a:xfrm>
                  <a:off x="8002951" y="3376421"/>
                  <a:ext cx="2498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297" name="Ink 296">
                  <a:extLst>
                    <a:ext uri="{FF2B5EF4-FFF2-40B4-BE49-F238E27FC236}">
                      <a16:creationId xmlns:a16="http://schemas.microsoft.com/office/drawing/2014/main" id="{F4B12AA4-7626-CB31-6505-1DB70A1B7DFD}"/>
                    </a:ext>
                  </a:extLst>
                </p14:cNvPr>
                <p14:cNvContentPartPr/>
                <p14:nvPr/>
              </p14:nvContentPartPr>
              <p14:xfrm>
                <a:off x="8170351" y="3340781"/>
                <a:ext cx="78480" cy="169560"/>
              </p14:xfrm>
            </p:contentPart>
          </mc:Choice>
          <mc:Fallback>
            <p:pic>
              <p:nvPicPr>
                <p:cNvPr id="297" name="Ink 296">
                  <a:extLst>
                    <a:ext uri="{FF2B5EF4-FFF2-40B4-BE49-F238E27FC236}">
                      <a16:creationId xmlns:a16="http://schemas.microsoft.com/office/drawing/2014/main" id="{F4B12AA4-7626-CB31-6505-1DB70A1B7DFD}"/>
                    </a:ext>
                  </a:extLst>
                </p:cNvPr>
                <p:cNvPicPr/>
                <p:nvPr/>
              </p:nvPicPr>
              <p:blipFill>
                <a:blip r:embed="rId508"/>
                <a:stretch>
                  <a:fillRect/>
                </a:stretch>
              </p:blipFill>
              <p:spPr>
                <a:xfrm>
                  <a:off x="8161351" y="3331781"/>
                  <a:ext cx="96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298" name="Ink 297">
                  <a:extLst>
                    <a:ext uri="{FF2B5EF4-FFF2-40B4-BE49-F238E27FC236}">
                      <a16:creationId xmlns:a16="http://schemas.microsoft.com/office/drawing/2014/main" id="{D94A7A18-E1FF-D60D-ECF8-4960BA7792B6}"/>
                    </a:ext>
                  </a:extLst>
                </p14:cNvPr>
                <p14:cNvContentPartPr/>
                <p14:nvPr/>
              </p14:nvContentPartPr>
              <p14:xfrm>
                <a:off x="8166031" y="3281021"/>
                <a:ext cx="221040" cy="177840"/>
              </p14:xfrm>
            </p:contentPart>
          </mc:Choice>
          <mc:Fallback>
            <p:pic>
              <p:nvPicPr>
                <p:cNvPr id="298" name="Ink 297">
                  <a:extLst>
                    <a:ext uri="{FF2B5EF4-FFF2-40B4-BE49-F238E27FC236}">
                      <a16:creationId xmlns:a16="http://schemas.microsoft.com/office/drawing/2014/main" id="{D94A7A18-E1FF-D60D-ECF8-4960BA7792B6}"/>
                    </a:ext>
                  </a:extLst>
                </p:cNvPr>
                <p:cNvPicPr/>
                <p:nvPr/>
              </p:nvPicPr>
              <p:blipFill>
                <a:blip r:embed="rId510"/>
                <a:stretch>
                  <a:fillRect/>
                </a:stretch>
              </p:blipFill>
              <p:spPr>
                <a:xfrm>
                  <a:off x="8157391" y="3272021"/>
                  <a:ext cx="2386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299" name="Ink 298">
                  <a:extLst>
                    <a:ext uri="{FF2B5EF4-FFF2-40B4-BE49-F238E27FC236}">
                      <a16:creationId xmlns:a16="http://schemas.microsoft.com/office/drawing/2014/main" id="{118CBE93-B294-62FA-92AC-7F7F5BF5E8EA}"/>
                    </a:ext>
                  </a:extLst>
                </p14:cNvPr>
                <p14:cNvContentPartPr/>
                <p14:nvPr/>
              </p14:nvContentPartPr>
              <p14:xfrm>
                <a:off x="8396431" y="3277061"/>
                <a:ext cx="276480" cy="412200"/>
              </p14:xfrm>
            </p:contentPart>
          </mc:Choice>
          <mc:Fallback>
            <p:pic>
              <p:nvPicPr>
                <p:cNvPr id="299" name="Ink 298">
                  <a:extLst>
                    <a:ext uri="{FF2B5EF4-FFF2-40B4-BE49-F238E27FC236}">
                      <a16:creationId xmlns:a16="http://schemas.microsoft.com/office/drawing/2014/main" id="{118CBE93-B294-62FA-92AC-7F7F5BF5E8EA}"/>
                    </a:ext>
                  </a:extLst>
                </p:cNvPr>
                <p:cNvPicPr/>
                <p:nvPr/>
              </p:nvPicPr>
              <p:blipFill>
                <a:blip r:embed="rId512"/>
                <a:stretch>
                  <a:fillRect/>
                </a:stretch>
              </p:blipFill>
              <p:spPr>
                <a:xfrm>
                  <a:off x="8387791" y="3268061"/>
                  <a:ext cx="2941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00" name="Ink 299">
                  <a:extLst>
                    <a:ext uri="{FF2B5EF4-FFF2-40B4-BE49-F238E27FC236}">
                      <a16:creationId xmlns:a16="http://schemas.microsoft.com/office/drawing/2014/main" id="{E4A03E62-0839-0022-98D5-7B7D4B01AB41}"/>
                    </a:ext>
                  </a:extLst>
                </p14:cNvPr>
                <p14:cNvContentPartPr/>
                <p14:nvPr/>
              </p14:nvContentPartPr>
              <p14:xfrm>
                <a:off x="6726031" y="5556941"/>
                <a:ext cx="963000" cy="474120"/>
              </p14:xfrm>
            </p:contentPart>
          </mc:Choice>
          <mc:Fallback>
            <p:pic>
              <p:nvPicPr>
                <p:cNvPr id="300" name="Ink 299">
                  <a:extLst>
                    <a:ext uri="{FF2B5EF4-FFF2-40B4-BE49-F238E27FC236}">
                      <a16:creationId xmlns:a16="http://schemas.microsoft.com/office/drawing/2014/main" id="{E4A03E62-0839-0022-98D5-7B7D4B01AB41}"/>
                    </a:ext>
                  </a:extLst>
                </p:cNvPr>
                <p:cNvPicPr/>
                <p:nvPr/>
              </p:nvPicPr>
              <p:blipFill>
                <a:blip r:embed="rId514"/>
                <a:stretch>
                  <a:fillRect/>
                </a:stretch>
              </p:blipFill>
              <p:spPr>
                <a:xfrm>
                  <a:off x="6717031" y="5548301"/>
                  <a:ext cx="98064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01" name="Ink 300">
                  <a:extLst>
                    <a:ext uri="{FF2B5EF4-FFF2-40B4-BE49-F238E27FC236}">
                      <a16:creationId xmlns:a16="http://schemas.microsoft.com/office/drawing/2014/main" id="{75173749-02D5-26B0-C3E7-8F1492C70D17}"/>
                    </a:ext>
                  </a:extLst>
                </p14:cNvPr>
                <p14:cNvContentPartPr/>
                <p14:nvPr/>
              </p14:nvContentPartPr>
              <p14:xfrm>
                <a:off x="7694431" y="5580341"/>
                <a:ext cx="4320" cy="4680"/>
              </p14:xfrm>
            </p:contentPart>
          </mc:Choice>
          <mc:Fallback>
            <p:pic>
              <p:nvPicPr>
                <p:cNvPr id="301" name="Ink 300">
                  <a:extLst>
                    <a:ext uri="{FF2B5EF4-FFF2-40B4-BE49-F238E27FC236}">
                      <a16:creationId xmlns:a16="http://schemas.microsoft.com/office/drawing/2014/main" id="{75173749-02D5-26B0-C3E7-8F1492C70D17}"/>
                    </a:ext>
                  </a:extLst>
                </p:cNvPr>
                <p:cNvPicPr/>
                <p:nvPr/>
              </p:nvPicPr>
              <p:blipFill>
                <a:blip r:embed="rId95"/>
                <a:stretch>
                  <a:fillRect/>
                </a:stretch>
              </p:blipFill>
              <p:spPr>
                <a:xfrm>
                  <a:off x="7685791" y="5571701"/>
                  <a:ext cx="219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02" name="Ink 301">
                  <a:extLst>
                    <a:ext uri="{FF2B5EF4-FFF2-40B4-BE49-F238E27FC236}">
                      <a16:creationId xmlns:a16="http://schemas.microsoft.com/office/drawing/2014/main" id="{700DAD38-B9A2-117F-CAF7-D73DADF8491D}"/>
                    </a:ext>
                  </a:extLst>
                </p14:cNvPr>
                <p14:cNvContentPartPr/>
                <p14:nvPr/>
              </p14:nvContentPartPr>
              <p14:xfrm>
                <a:off x="7782271" y="5592221"/>
                <a:ext cx="349200" cy="455760"/>
              </p14:xfrm>
            </p:contentPart>
          </mc:Choice>
          <mc:Fallback>
            <p:pic>
              <p:nvPicPr>
                <p:cNvPr id="302" name="Ink 301">
                  <a:extLst>
                    <a:ext uri="{FF2B5EF4-FFF2-40B4-BE49-F238E27FC236}">
                      <a16:creationId xmlns:a16="http://schemas.microsoft.com/office/drawing/2014/main" id="{700DAD38-B9A2-117F-CAF7-D73DADF8491D}"/>
                    </a:ext>
                  </a:extLst>
                </p:cNvPr>
                <p:cNvPicPr/>
                <p:nvPr/>
              </p:nvPicPr>
              <p:blipFill>
                <a:blip r:embed="rId517"/>
                <a:stretch>
                  <a:fillRect/>
                </a:stretch>
              </p:blipFill>
              <p:spPr>
                <a:xfrm>
                  <a:off x="7773271" y="5583581"/>
                  <a:ext cx="36684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05" name="Ink 304">
                  <a:extLst>
                    <a:ext uri="{FF2B5EF4-FFF2-40B4-BE49-F238E27FC236}">
                      <a16:creationId xmlns:a16="http://schemas.microsoft.com/office/drawing/2014/main" id="{B21BAB13-2EAD-77EC-4A45-24ED94BAD1C3}"/>
                    </a:ext>
                  </a:extLst>
                </p14:cNvPr>
                <p14:cNvContentPartPr/>
                <p14:nvPr/>
              </p14:nvContentPartPr>
              <p14:xfrm>
                <a:off x="6979831" y="4959701"/>
                <a:ext cx="117000" cy="532440"/>
              </p14:xfrm>
            </p:contentPart>
          </mc:Choice>
          <mc:Fallback>
            <p:pic>
              <p:nvPicPr>
                <p:cNvPr id="305" name="Ink 304">
                  <a:extLst>
                    <a:ext uri="{FF2B5EF4-FFF2-40B4-BE49-F238E27FC236}">
                      <a16:creationId xmlns:a16="http://schemas.microsoft.com/office/drawing/2014/main" id="{B21BAB13-2EAD-77EC-4A45-24ED94BAD1C3}"/>
                    </a:ext>
                  </a:extLst>
                </p:cNvPr>
                <p:cNvPicPr/>
                <p:nvPr/>
              </p:nvPicPr>
              <p:blipFill>
                <a:blip r:embed="rId519"/>
                <a:stretch>
                  <a:fillRect/>
                </a:stretch>
              </p:blipFill>
              <p:spPr>
                <a:xfrm>
                  <a:off x="6970831" y="4950701"/>
                  <a:ext cx="13464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06" name="Ink 305">
                  <a:extLst>
                    <a:ext uri="{FF2B5EF4-FFF2-40B4-BE49-F238E27FC236}">
                      <a16:creationId xmlns:a16="http://schemas.microsoft.com/office/drawing/2014/main" id="{52DB464E-A253-565B-E476-21B007115A3C}"/>
                    </a:ext>
                  </a:extLst>
                </p14:cNvPr>
                <p14:cNvContentPartPr/>
                <p14:nvPr/>
              </p14:nvContentPartPr>
              <p14:xfrm>
                <a:off x="6901351" y="4882301"/>
                <a:ext cx="259200" cy="210960"/>
              </p14:xfrm>
            </p:contentPart>
          </mc:Choice>
          <mc:Fallback>
            <p:pic>
              <p:nvPicPr>
                <p:cNvPr id="306" name="Ink 305">
                  <a:extLst>
                    <a:ext uri="{FF2B5EF4-FFF2-40B4-BE49-F238E27FC236}">
                      <a16:creationId xmlns:a16="http://schemas.microsoft.com/office/drawing/2014/main" id="{52DB464E-A253-565B-E476-21B007115A3C}"/>
                    </a:ext>
                  </a:extLst>
                </p:cNvPr>
                <p:cNvPicPr/>
                <p:nvPr/>
              </p:nvPicPr>
              <p:blipFill>
                <a:blip r:embed="rId521"/>
                <a:stretch>
                  <a:fillRect/>
                </a:stretch>
              </p:blipFill>
              <p:spPr>
                <a:xfrm>
                  <a:off x="6892711" y="4873301"/>
                  <a:ext cx="2768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07" name="Ink 306">
                  <a:extLst>
                    <a:ext uri="{FF2B5EF4-FFF2-40B4-BE49-F238E27FC236}">
                      <a16:creationId xmlns:a16="http://schemas.microsoft.com/office/drawing/2014/main" id="{FAA95B78-F5BD-A09B-7DCC-EC1D8892D834}"/>
                    </a:ext>
                  </a:extLst>
                </p14:cNvPr>
                <p14:cNvContentPartPr/>
                <p14:nvPr/>
              </p14:nvContentPartPr>
              <p14:xfrm>
                <a:off x="8031751" y="3650021"/>
                <a:ext cx="241200" cy="449640"/>
              </p14:xfrm>
            </p:contentPart>
          </mc:Choice>
          <mc:Fallback>
            <p:pic>
              <p:nvPicPr>
                <p:cNvPr id="307" name="Ink 306">
                  <a:extLst>
                    <a:ext uri="{FF2B5EF4-FFF2-40B4-BE49-F238E27FC236}">
                      <a16:creationId xmlns:a16="http://schemas.microsoft.com/office/drawing/2014/main" id="{FAA95B78-F5BD-A09B-7DCC-EC1D8892D834}"/>
                    </a:ext>
                  </a:extLst>
                </p:cNvPr>
                <p:cNvPicPr/>
                <p:nvPr/>
              </p:nvPicPr>
              <p:blipFill>
                <a:blip r:embed="rId523"/>
                <a:stretch>
                  <a:fillRect/>
                </a:stretch>
              </p:blipFill>
              <p:spPr>
                <a:xfrm>
                  <a:off x="8022751" y="3641021"/>
                  <a:ext cx="25884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08" name="Ink 307">
                  <a:extLst>
                    <a:ext uri="{FF2B5EF4-FFF2-40B4-BE49-F238E27FC236}">
                      <a16:creationId xmlns:a16="http://schemas.microsoft.com/office/drawing/2014/main" id="{2C0A8F63-C9FA-2E99-5B8A-8111E625756F}"/>
                    </a:ext>
                  </a:extLst>
                </p14:cNvPr>
                <p14:cNvContentPartPr/>
                <p14:nvPr/>
              </p14:nvContentPartPr>
              <p14:xfrm>
                <a:off x="7935631" y="3987701"/>
                <a:ext cx="198720" cy="144000"/>
              </p14:xfrm>
            </p:contentPart>
          </mc:Choice>
          <mc:Fallback>
            <p:pic>
              <p:nvPicPr>
                <p:cNvPr id="308" name="Ink 307">
                  <a:extLst>
                    <a:ext uri="{FF2B5EF4-FFF2-40B4-BE49-F238E27FC236}">
                      <a16:creationId xmlns:a16="http://schemas.microsoft.com/office/drawing/2014/main" id="{2C0A8F63-C9FA-2E99-5B8A-8111E625756F}"/>
                    </a:ext>
                  </a:extLst>
                </p:cNvPr>
                <p:cNvPicPr/>
                <p:nvPr/>
              </p:nvPicPr>
              <p:blipFill>
                <a:blip r:embed="rId525"/>
                <a:stretch>
                  <a:fillRect/>
                </a:stretch>
              </p:blipFill>
              <p:spPr>
                <a:xfrm>
                  <a:off x="7926991" y="3978701"/>
                  <a:ext cx="2163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09" name="Ink 308">
                  <a:extLst>
                    <a:ext uri="{FF2B5EF4-FFF2-40B4-BE49-F238E27FC236}">
                      <a16:creationId xmlns:a16="http://schemas.microsoft.com/office/drawing/2014/main" id="{9C129932-B459-6D1D-5AF2-4F42611A84CB}"/>
                    </a:ext>
                  </a:extLst>
                </p14:cNvPr>
                <p14:cNvContentPartPr/>
                <p14:nvPr/>
              </p14:nvContentPartPr>
              <p14:xfrm>
                <a:off x="6804511" y="4249061"/>
                <a:ext cx="464760" cy="382320"/>
              </p14:xfrm>
            </p:contentPart>
          </mc:Choice>
          <mc:Fallback>
            <p:pic>
              <p:nvPicPr>
                <p:cNvPr id="309" name="Ink 308">
                  <a:extLst>
                    <a:ext uri="{FF2B5EF4-FFF2-40B4-BE49-F238E27FC236}">
                      <a16:creationId xmlns:a16="http://schemas.microsoft.com/office/drawing/2014/main" id="{9C129932-B459-6D1D-5AF2-4F42611A84CB}"/>
                    </a:ext>
                  </a:extLst>
                </p:cNvPr>
                <p:cNvPicPr/>
                <p:nvPr/>
              </p:nvPicPr>
              <p:blipFill>
                <a:blip r:embed="rId527"/>
                <a:stretch>
                  <a:fillRect/>
                </a:stretch>
              </p:blipFill>
              <p:spPr>
                <a:xfrm>
                  <a:off x="6795871" y="4240421"/>
                  <a:ext cx="4824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10" name="Ink 309">
                  <a:extLst>
                    <a:ext uri="{FF2B5EF4-FFF2-40B4-BE49-F238E27FC236}">
                      <a16:creationId xmlns:a16="http://schemas.microsoft.com/office/drawing/2014/main" id="{77A6212F-0066-EAFA-8799-1DC424FF487F}"/>
                    </a:ext>
                  </a:extLst>
                </p14:cNvPr>
                <p14:cNvContentPartPr/>
                <p14:nvPr/>
              </p14:nvContentPartPr>
              <p14:xfrm>
                <a:off x="7453951" y="4142501"/>
                <a:ext cx="856080" cy="522000"/>
              </p14:xfrm>
            </p:contentPart>
          </mc:Choice>
          <mc:Fallback>
            <p:pic>
              <p:nvPicPr>
                <p:cNvPr id="310" name="Ink 309">
                  <a:extLst>
                    <a:ext uri="{FF2B5EF4-FFF2-40B4-BE49-F238E27FC236}">
                      <a16:creationId xmlns:a16="http://schemas.microsoft.com/office/drawing/2014/main" id="{77A6212F-0066-EAFA-8799-1DC424FF487F}"/>
                    </a:ext>
                  </a:extLst>
                </p:cNvPr>
                <p:cNvPicPr/>
                <p:nvPr/>
              </p:nvPicPr>
              <p:blipFill>
                <a:blip r:embed="rId529"/>
                <a:stretch>
                  <a:fillRect/>
                </a:stretch>
              </p:blipFill>
              <p:spPr>
                <a:xfrm>
                  <a:off x="7445311" y="4133861"/>
                  <a:ext cx="87372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11" name="Ink 310">
                  <a:extLst>
                    <a:ext uri="{FF2B5EF4-FFF2-40B4-BE49-F238E27FC236}">
                      <a16:creationId xmlns:a16="http://schemas.microsoft.com/office/drawing/2014/main" id="{065B7A4F-4093-79EF-1097-5AE7384AA354}"/>
                    </a:ext>
                  </a:extLst>
                </p14:cNvPr>
                <p14:cNvContentPartPr/>
                <p14:nvPr/>
              </p14:nvContentPartPr>
              <p14:xfrm>
                <a:off x="8367271" y="4365701"/>
                <a:ext cx="437040" cy="277920"/>
              </p14:xfrm>
            </p:contentPart>
          </mc:Choice>
          <mc:Fallback>
            <p:pic>
              <p:nvPicPr>
                <p:cNvPr id="311" name="Ink 310">
                  <a:extLst>
                    <a:ext uri="{FF2B5EF4-FFF2-40B4-BE49-F238E27FC236}">
                      <a16:creationId xmlns:a16="http://schemas.microsoft.com/office/drawing/2014/main" id="{065B7A4F-4093-79EF-1097-5AE7384AA354}"/>
                    </a:ext>
                  </a:extLst>
                </p:cNvPr>
                <p:cNvPicPr/>
                <p:nvPr/>
              </p:nvPicPr>
              <p:blipFill>
                <a:blip r:embed="rId531"/>
                <a:stretch>
                  <a:fillRect/>
                </a:stretch>
              </p:blipFill>
              <p:spPr>
                <a:xfrm>
                  <a:off x="8358271" y="4357061"/>
                  <a:ext cx="4546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13" name="Ink 312">
                  <a:extLst>
                    <a:ext uri="{FF2B5EF4-FFF2-40B4-BE49-F238E27FC236}">
                      <a16:creationId xmlns:a16="http://schemas.microsoft.com/office/drawing/2014/main" id="{3D3BDBB4-5156-2521-812E-F4385B131AA2}"/>
                    </a:ext>
                  </a:extLst>
                </p14:cNvPr>
                <p14:cNvContentPartPr/>
                <p14:nvPr/>
              </p14:nvContentPartPr>
              <p14:xfrm>
                <a:off x="6162991" y="1947221"/>
                <a:ext cx="1551600" cy="2467440"/>
              </p14:xfrm>
            </p:contentPart>
          </mc:Choice>
          <mc:Fallback>
            <p:pic>
              <p:nvPicPr>
                <p:cNvPr id="313" name="Ink 312">
                  <a:extLst>
                    <a:ext uri="{FF2B5EF4-FFF2-40B4-BE49-F238E27FC236}">
                      <a16:creationId xmlns:a16="http://schemas.microsoft.com/office/drawing/2014/main" id="{3D3BDBB4-5156-2521-812E-F4385B131AA2}"/>
                    </a:ext>
                  </a:extLst>
                </p:cNvPr>
                <p:cNvPicPr/>
                <p:nvPr/>
              </p:nvPicPr>
              <p:blipFill>
                <a:blip r:embed="rId533"/>
                <a:stretch>
                  <a:fillRect/>
                </a:stretch>
              </p:blipFill>
              <p:spPr>
                <a:xfrm>
                  <a:off x="6154351" y="1938581"/>
                  <a:ext cx="1569240" cy="248508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14" name="Ink 313">
                  <a:extLst>
                    <a:ext uri="{FF2B5EF4-FFF2-40B4-BE49-F238E27FC236}">
                      <a16:creationId xmlns:a16="http://schemas.microsoft.com/office/drawing/2014/main" id="{74459A1D-94F0-E3C0-13BA-324000FFF1F0}"/>
                    </a:ext>
                  </a:extLst>
                </p14:cNvPr>
                <p14:cNvContentPartPr/>
                <p14:nvPr/>
              </p14:nvContentPartPr>
              <p14:xfrm>
                <a:off x="7403191" y="1897541"/>
                <a:ext cx="306720" cy="246240"/>
              </p14:xfrm>
            </p:contentPart>
          </mc:Choice>
          <mc:Fallback>
            <p:pic>
              <p:nvPicPr>
                <p:cNvPr id="314" name="Ink 313">
                  <a:extLst>
                    <a:ext uri="{FF2B5EF4-FFF2-40B4-BE49-F238E27FC236}">
                      <a16:creationId xmlns:a16="http://schemas.microsoft.com/office/drawing/2014/main" id="{74459A1D-94F0-E3C0-13BA-324000FFF1F0}"/>
                    </a:ext>
                  </a:extLst>
                </p:cNvPr>
                <p:cNvPicPr/>
                <p:nvPr/>
              </p:nvPicPr>
              <p:blipFill>
                <a:blip r:embed="rId535"/>
                <a:stretch>
                  <a:fillRect/>
                </a:stretch>
              </p:blipFill>
              <p:spPr>
                <a:xfrm>
                  <a:off x="7394551" y="1888541"/>
                  <a:ext cx="324360" cy="263880"/>
                </a:xfrm>
                <a:prstGeom prst="rect">
                  <a:avLst/>
                </a:prstGeom>
              </p:spPr>
            </p:pic>
          </mc:Fallback>
        </mc:AlternateContent>
      </p:grpSp>
    </p:spTree>
    <p:extLst>
      <p:ext uri="{BB962C8B-B14F-4D97-AF65-F5344CB8AC3E}">
        <p14:creationId xmlns:p14="http://schemas.microsoft.com/office/powerpoint/2010/main" val="1864376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7855AEE-BFC7-D004-7057-0F88E7F4B89C}"/>
                  </a:ext>
                </a:extLst>
              </p14:cNvPr>
              <p14:cNvContentPartPr/>
              <p14:nvPr/>
            </p14:nvContentPartPr>
            <p14:xfrm>
              <a:off x="2369311" y="2172941"/>
              <a:ext cx="360" cy="360"/>
            </p14:xfrm>
          </p:contentPart>
        </mc:Choice>
        <mc:Fallback>
          <p:pic>
            <p:nvPicPr>
              <p:cNvPr id="2" name="Ink 1">
                <a:extLst>
                  <a:ext uri="{FF2B5EF4-FFF2-40B4-BE49-F238E27FC236}">
                    <a16:creationId xmlns:a16="http://schemas.microsoft.com/office/drawing/2014/main" id="{17855AEE-BFC7-D004-7057-0F88E7F4B89C}"/>
                  </a:ext>
                </a:extLst>
              </p:cNvPr>
              <p:cNvPicPr/>
              <p:nvPr/>
            </p:nvPicPr>
            <p:blipFill>
              <a:blip r:embed="rId3"/>
              <a:stretch>
                <a:fillRect/>
              </a:stretch>
            </p:blipFill>
            <p:spPr>
              <a:xfrm>
                <a:off x="2360671" y="2163941"/>
                <a:ext cx="18000" cy="18000"/>
              </a:xfrm>
              <a:prstGeom prst="rect">
                <a:avLst/>
              </a:prstGeom>
            </p:spPr>
          </p:pic>
        </mc:Fallback>
      </mc:AlternateContent>
      <p:grpSp>
        <p:nvGrpSpPr>
          <p:cNvPr id="17" name="Group 16">
            <a:extLst>
              <a:ext uri="{FF2B5EF4-FFF2-40B4-BE49-F238E27FC236}">
                <a16:creationId xmlns:a16="http://schemas.microsoft.com/office/drawing/2014/main" id="{B28680AB-33BA-C9CF-08AB-A5B76DB10844}"/>
              </a:ext>
            </a:extLst>
          </p:cNvPr>
          <p:cNvGrpSpPr/>
          <p:nvPr/>
        </p:nvGrpSpPr>
        <p:grpSpPr>
          <a:xfrm>
            <a:off x="2902831" y="397061"/>
            <a:ext cx="3149640" cy="699120"/>
            <a:chOff x="2902831" y="397061"/>
            <a:chExt cx="3149640" cy="69912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9534AED-B1AA-750F-2E4C-64A2E0E83486}"/>
                    </a:ext>
                  </a:extLst>
                </p14:cNvPr>
                <p14:cNvContentPartPr/>
                <p14:nvPr/>
              </p14:nvContentPartPr>
              <p14:xfrm>
                <a:off x="3175351" y="397061"/>
                <a:ext cx="393840" cy="557280"/>
              </p14:xfrm>
            </p:contentPart>
          </mc:Choice>
          <mc:Fallback>
            <p:pic>
              <p:nvPicPr>
                <p:cNvPr id="3" name="Ink 2">
                  <a:extLst>
                    <a:ext uri="{FF2B5EF4-FFF2-40B4-BE49-F238E27FC236}">
                      <a16:creationId xmlns:a16="http://schemas.microsoft.com/office/drawing/2014/main" id="{29534AED-B1AA-750F-2E4C-64A2E0E83486}"/>
                    </a:ext>
                  </a:extLst>
                </p:cNvPr>
                <p:cNvPicPr/>
                <p:nvPr/>
              </p:nvPicPr>
              <p:blipFill>
                <a:blip r:embed="rId5"/>
                <a:stretch>
                  <a:fillRect/>
                </a:stretch>
              </p:blipFill>
              <p:spPr>
                <a:xfrm>
                  <a:off x="3166351" y="388421"/>
                  <a:ext cx="41148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738508E-9EDA-DD3B-DDA7-976C4832E0F1}"/>
                    </a:ext>
                  </a:extLst>
                </p14:cNvPr>
                <p14:cNvContentPartPr/>
                <p14:nvPr/>
              </p14:nvContentPartPr>
              <p14:xfrm>
                <a:off x="3556591" y="726101"/>
                <a:ext cx="110520" cy="155160"/>
              </p14:xfrm>
            </p:contentPart>
          </mc:Choice>
          <mc:Fallback>
            <p:pic>
              <p:nvPicPr>
                <p:cNvPr id="4" name="Ink 3">
                  <a:extLst>
                    <a:ext uri="{FF2B5EF4-FFF2-40B4-BE49-F238E27FC236}">
                      <a16:creationId xmlns:a16="http://schemas.microsoft.com/office/drawing/2014/main" id="{0738508E-9EDA-DD3B-DDA7-976C4832E0F1}"/>
                    </a:ext>
                  </a:extLst>
                </p:cNvPr>
                <p:cNvPicPr/>
                <p:nvPr/>
              </p:nvPicPr>
              <p:blipFill>
                <a:blip r:embed="rId7"/>
                <a:stretch>
                  <a:fillRect/>
                </a:stretch>
              </p:blipFill>
              <p:spPr>
                <a:xfrm>
                  <a:off x="3547591" y="717461"/>
                  <a:ext cx="128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99D1A9B-AE72-8AEB-86EE-287A2A7B1D86}"/>
                    </a:ext>
                  </a:extLst>
                </p14:cNvPr>
                <p14:cNvContentPartPr/>
                <p14:nvPr/>
              </p14:nvContentPartPr>
              <p14:xfrm>
                <a:off x="3703471" y="674981"/>
                <a:ext cx="200160" cy="199800"/>
              </p14:xfrm>
            </p:contentPart>
          </mc:Choice>
          <mc:Fallback>
            <p:pic>
              <p:nvPicPr>
                <p:cNvPr id="5" name="Ink 4">
                  <a:extLst>
                    <a:ext uri="{FF2B5EF4-FFF2-40B4-BE49-F238E27FC236}">
                      <a16:creationId xmlns:a16="http://schemas.microsoft.com/office/drawing/2014/main" id="{E99D1A9B-AE72-8AEB-86EE-287A2A7B1D86}"/>
                    </a:ext>
                  </a:extLst>
                </p:cNvPr>
                <p:cNvPicPr/>
                <p:nvPr/>
              </p:nvPicPr>
              <p:blipFill>
                <a:blip r:embed="rId9"/>
                <a:stretch>
                  <a:fillRect/>
                </a:stretch>
              </p:blipFill>
              <p:spPr>
                <a:xfrm>
                  <a:off x="3694471" y="666341"/>
                  <a:ext cx="2178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B79EBDE5-AC74-4D93-D82D-627D3D408176}"/>
                    </a:ext>
                  </a:extLst>
                </p14:cNvPr>
                <p14:cNvContentPartPr/>
                <p14:nvPr/>
              </p14:nvContentPartPr>
              <p14:xfrm>
                <a:off x="3975631" y="523421"/>
                <a:ext cx="36360" cy="327240"/>
              </p14:xfrm>
            </p:contentPart>
          </mc:Choice>
          <mc:Fallback>
            <p:pic>
              <p:nvPicPr>
                <p:cNvPr id="6" name="Ink 5">
                  <a:extLst>
                    <a:ext uri="{FF2B5EF4-FFF2-40B4-BE49-F238E27FC236}">
                      <a16:creationId xmlns:a16="http://schemas.microsoft.com/office/drawing/2014/main" id="{B79EBDE5-AC74-4D93-D82D-627D3D408176}"/>
                    </a:ext>
                  </a:extLst>
                </p:cNvPr>
                <p:cNvPicPr/>
                <p:nvPr/>
              </p:nvPicPr>
              <p:blipFill>
                <a:blip r:embed="rId11"/>
                <a:stretch>
                  <a:fillRect/>
                </a:stretch>
              </p:blipFill>
              <p:spPr>
                <a:xfrm>
                  <a:off x="3966631" y="514781"/>
                  <a:ext cx="540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74ABC1E-E8B7-E891-53AA-56F01FD9355D}"/>
                    </a:ext>
                  </a:extLst>
                </p14:cNvPr>
                <p14:cNvContentPartPr/>
                <p14:nvPr/>
              </p14:nvContentPartPr>
              <p14:xfrm>
                <a:off x="3932791" y="667061"/>
                <a:ext cx="246600" cy="156960"/>
              </p14:xfrm>
            </p:contentPart>
          </mc:Choice>
          <mc:Fallback>
            <p:pic>
              <p:nvPicPr>
                <p:cNvPr id="7" name="Ink 6">
                  <a:extLst>
                    <a:ext uri="{FF2B5EF4-FFF2-40B4-BE49-F238E27FC236}">
                      <a16:creationId xmlns:a16="http://schemas.microsoft.com/office/drawing/2014/main" id="{274ABC1E-E8B7-E891-53AA-56F01FD9355D}"/>
                    </a:ext>
                  </a:extLst>
                </p:cNvPr>
                <p:cNvPicPr/>
                <p:nvPr/>
              </p:nvPicPr>
              <p:blipFill>
                <a:blip r:embed="rId13"/>
                <a:stretch>
                  <a:fillRect/>
                </a:stretch>
              </p:blipFill>
              <p:spPr>
                <a:xfrm>
                  <a:off x="3924151" y="658061"/>
                  <a:ext cx="2642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CA20D956-BEC8-0A8B-633F-FFDD3A6CF603}"/>
                    </a:ext>
                  </a:extLst>
                </p14:cNvPr>
                <p14:cNvContentPartPr/>
                <p14:nvPr/>
              </p14:nvContentPartPr>
              <p14:xfrm>
                <a:off x="4253191" y="416861"/>
                <a:ext cx="190800" cy="615960"/>
              </p14:xfrm>
            </p:contentPart>
          </mc:Choice>
          <mc:Fallback>
            <p:pic>
              <p:nvPicPr>
                <p:cNvPr id="8" name="Ink 7">
                  <a:extLst>
                    <a:ext uri="{FF2B5EF4-FFF2-40B4-BE49-F238E27FC236}">
                      <a16:creationId xmlns:a16="http://schemas.microsoft.com/office/drawing/2014/main" id="{CA20D956-BEC8-0A8B-633F-FFDD3A6CF603}"/>
                    </a:ext>
                  </a:extLst>
                </p:cNvPr>
                <p:cNvPicPr/>
                <p:nvPr/>
              </p:nvPicPr>
              <p:blipFill>
                <a:blip r:embed="rId15"/>
                <a:stretch>
                  <a:fillRect/>
                </a:stretch>
              </p:blipFill>
              <p:spPr>
                <a:xfrm>
                  <a:off x="4244191" y="407861"/>
                  <a:ext cx="20844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674EAED2-C2DA-777D-81F4-54A85AAA4C66}"/>
                    </a:ext>
                  </a:extLst>
                </p14:cNvPr>
                <p14:cNvContentPartPr/>
                <p14:nvPr/>
              </p14:nvContentPartPr>
              <p14:xfrm>
                <a:off x="4207831" y="683261"/>
                <a:ext cx="228960" cy="112320"/>
              </p14:xfrm>
            </p:contentPart>
          </mc:Choice>
          <mc:Fallback>
            <p:pic>
              <p:nvPicPr>
                <p:cNvPr id="9" name="Ink 8">
                  <a:extLst>
                    <a:ext uri="{FF2B5EF4-FFF2-40B4-BE49-F238E27FC236}">
                      <a16:creationId xmlns:a16="http://schemas.microsoft.com/office/drawing/2014/main" id="{674EAED2-C2DA-777D-81F4-54A85AAA4C66}"/>
                    </a:ext>
                  </a:extLst>
                </p:cNvPr>
                <p:cNvPicPr/>
                <p:nvPr/>
              </p:nvPicPr>
              <p:blipFill>
                <a:blip r:embed="rId17"/>
                <a:stretch>
                  <a:fillRect/>
                </a:stretch>
              </p:blipFill>
              <p:spPr>
                <a:xfrm>
                  <a:off x="4199191" y="674621"/>
                  <a:ext cx="246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31C1095-D83C-681F-FE7F-57CBFC06E15E}"/>
                    </a:ext>
                  </a:extLst>
                </p14:cNvPr>
                <p14:cNvContentPartPr/>
                <p14:nvPr/>
              </p14:nvContentPartPr>
              <p14:xfrm>
                <a:off x="4463791" y="579941"/>
                <a:ext cx="360" cy="10080"/>
              </p14:xfrm>
            </p:contentPart>
          </mc:Choice>
          <mc:Fallback>
            <p:pic>
              <p:nvPicPr>
                <p:cNvPr id="10" name="Ink 9">
                  <a:extLst>
                    <a:ext uri="{FF2B5EF4-FFF2-40B4-BE49-F238E27FC236}">
                      <a16:creationId xmlns:a16="http://schemas.microsoft.com/office/drawing/2014/main" id="{731C1095-D83C-681F-FE7F-57CBFC06E15E}"/>
                    </a:ext>
                  </a:extLst>
                </p:cNvPr>
                <p:cNvPicPr/>
                <p:nvPr/>
              </p:nvPicPr>
              <p:blipFill>
                <a:blip r:embed="rId19"/>
                <a:stretch>
                  <a:fillRect/>
                </a:stretch>
              </p:blipFill>
              <p:spPr>
                <a:xfrm>
                  <a:off x="4455151" y="571301"/>
                  <a:ext cx="18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EA63193D-DA3B-7610-5C43-EA8582A235A2}"/>
                    </a:ext>
                  </a:extLst>
                </p14:cNvPr>
                <p14:cNvContentPartPr/>
                <p14:nvPr/>
              </p14:nvContentPartPr>
              <p14:xfrm>
                <a:off x="4522471" y="669941"/>
                <a:ext cx="109800" cy="153720"/>
              </p14:xfrm>
            </p:contentPart>
          </mc:Choice>
          <mc:Fallback>
            <p:pic>
              <p:nvPicPr>
                <p:cNvPr id="11" name="Ink 10">
                  <a:extLst>
                    <a:ext uri="{FF2B5EF4-FFF2-40B4-BE49-F238E27FC236}">
                      <a16:creationId xmlns:a16="http://schemas.microsoft.com/office/drawing/2014/main" id="{EA63193D-DA3B-7610-5C43-EA8582A235A2}"/>
                    </a:ext>
                  </a:extLst>
                </p:cNvPr>
                <p:cNvPicPr/>
                <p:nvPr/>
              </p:nvPicPr>
              <p:blipFill>
                <a:blip r:embed="rId21"/>
                <a:stretch>
                  <a:fillRect/>
                </a:stretch>
              </p:blipFill>
              <p:spPr>
                <a:xfrm>
                  <a:off x="4513471" y="660941"/>
                  <a:ext cx="127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30215BA9-00BD-377C-A343-97F13D035910}"/>
                    </a:ext>
                  </a:extLst>
                </p14:cNvPr>
                <p14:cNvContentPartPr/>
                <p14:nvPr/>
              </p14:nvContentPartPr>
              <p14:xfrm>
                <a:off x="4728391" y="462581"/>
                <a:ext cx="283680" cy="334440"/>
              </p14:xfrm>
            </p:contentPart>
          </mc:Choice>
          <mc:Fallback>
            <p:pic>
              <p:nvPicPr>
                <p:cNvPr id="12" name="Ink 11">
                  <a:extLst>
                    <a:ext uri="{FF2B5EF4-FFF2-40B4-BE49-F238E27FC236}">
                      <a16:creationId xmlns:a16="http://schemas.microsoft.com/office/drawing/2014/main" id="{30215BA9-00BD-377C-A343-97F13D035910}"/>
                    </a:ext>
                  </a:extLst>
                </p:cNvPr>
                <p:cNvPicPr/>
                <p:nvPr/>
              </p:nvPicPr>
              <p:blipFill>
                <a:blip r:embed="rId23"/>
                <a:stretch>
                  <a:fillRect/>
                </a:stretch>
              </p:blipFill>
              <p:spPr>
                <a:xfrm>
                  <a:off x="4719751" y="453941"/>
                  <a:ext cx="3013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CC80331B-E169-67F7-630E-11C98C121E18}"/>
                    </a:ext>
                  </a:extLst>
                </p14:cNvPr>
                <p14:cNvContentPartPr/>
                <p14:nvPr/>
              </p14:nvContentPartPr>
              <p14:xfrm>
                <a:off x="4924591" y="596501"/>
                <a:ext cx="199080" cy="169920"/>
              </p14:xfrm>
            </p:contentPart>
          </mc:Choice>
          <mc:Fallback>
            <p:pic>
              <p:nvPicPr>
                <p:cNvPr id="13" name="Ink 12">
                  <a:extLst>
                    <a:ext uri="{FF2B5EF4-FFF2-40B4-BE49-F238E27FC236}">
                      <a16:creationId xmlns:a16="http://schemas.microsoft.com/office/drawing/2014/main" id="{CC80331B-E169-67F7-630E-11C98C121E18}"/>
                    </a:ext>
                  </a:extLst>
                </p:cNvPr>
                <p:cNvPicPr/>
                <p:nvPr/>
              </p:nvPicPr>
              <p:blipFill>
                <a:blip r:embed="rId25"/>
                <a:stretch>
                  <a:fillRect/>
                </a:stretch>
              </p:blipFill>
              <p:spPr>
                <a:xfrm>
                  <a:off x="4915951" y="587861"/>
                  <a:ext cx="2167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BD9260FD-46AF-E90C-5970-454F4E616BAB}"/>
                    </a:ext>
                  </a:extLst>
                </p14:cNvPr>
                <p14:cNvContentPartPr/>
                <p14:nvPr/>
              </p14:nvContentPartPr>
              <p14:xfrm>
                <a:off x="5126191" y="434861"/>
                <a:ext cx="6480" cy="17640"/>
              </p14:xfrm>
            </p:contentPart>
          </mc:Choice>
          <mc:Fallback>
            <p:pic>
              <p:nvPicPr>
                <p:cNvPr id="14" name="Ink 13">
                  <a:extLst>
                    <a:ext uri="{FF2B5EF4-FFF2-40B4-BE49-F238E27FC236}">
                      <a16:creationId xmlns:a16="http://schemas.microsoft.com/office/drawing/2014/main" id="{BD9260FD-46AF-E90C-5970-454F4E616BAB}"/>
                    </a:ext>
                  </a:extLst>
                </p:cNvPr>
                <p:cNvPicPr/>
                <p:nvPr/>
              </p:nvPicPr>
              <p:blipFill>
                <a:blip r:embed="rId27"/>
                <a:stretch>
                  <a:fillRect/>
                </a:stretch>
              </p:blipFill>
              <p:spPr>
                <a:xfrm>
                  <a:off x="5117551" y="426221"/>
                  <a:ext cx="241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42E1231A-861D-C326-6551-D59A018E6B9C}"/>
                    </a:ext>
                  </a:extLst>
                </p14:cNvPr>
                <p14:cNvContentPartPr/>
                <p14:nvPr/>
              </p14:nvContentPartPr>
              <p14:xfrm>
                <a:off x="5238151" y="542861"/>
                <a:ext cx="455400" cy="219960"/>
              </p14:xfrm>
            </p:contentPart>
          </mc:Choice>
          <mc:Fallback>
            <p:pic>
              <p:nvPicPr>
                <p:cNvPr id="15" name="Ink 14">
                  <a:extLst>
                    <a:ext uri="{FF2B5EF4-FFF2-40B4-BE49-F238E27FC236}">
                      <a16:creationId xmlns:a16="http://schemas.microsoft.com/office/drawing/2014/main" id="{42E1231A-861D-C326-6551-D59A018E6B9C}"/>
                    </a:ext>
                  </a:extLst>
                </p:cNvPr>
                <p:cNvPicPr/>
                <p:nvPr/>
              </p:nvPicPr>
              <p:blipFill>
                <a:blip r:embed="rId29"/>
                <a:stretch>
                  <a:fillRect/>
                </a:stretch>
              </p:blipFill>
              <p:spPr>
                <a:xfrm>
                  <a:off x="5229151" y="533861"/>
                  <a:ext cx="4730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ED465E23-79FB-4993-72EA-3DEB8361DB04}"/>
                    </a:ext>
                  </a:extLst>
                </p14:cNvPr>
                <p14:cNvContentPartPr/>
                <p14:nvPr/>
              </p14:nvContentPartPr>
              <p14:xfrm>
                <a:off x="2902831" y="1033541"/>
                <a:ext cx="3149640" cy="62640"/>
              </p14:xfrm>
            </p:contentPart>
          </mc:Choice>
          <mc:Fallback>
            <p:pic>
              <p:nvPicPr>
                <p:cNvPr id="16" name="Ink 15">
                  <a:extLst>
                    <a:ext uri="{FF2B5EF4-FFF2-40B4-BE49-F238E27FC236}">
                      <a16:creationId xmlns:a16="http://schemas.microsoft.com/office/drawing/2014/main" id="{ED465E23-79FB-4993-72EA-3DEB8361DB04}"/>
                    </a:ext>
                  </a:extLst>
                </p:cNvPr>
                <p:cNvPicPr/>
                <p:nvPr/>
              </p:nvPicPr>
              <p:blipFill>
                <a:blip r:embed="rId31"/>
                <a:stretch>
                  <a:fillRect/>
                </a:stretch>
              </p:blipFill>
              <p:spPr>
                <a:xfrm>
                  <a:off x="2894191" y="1024901"/>
                  <a:ext cx="3167280" cy="80280"/>
                </a:xfrm>
                <a:prstGeom prst="rect">
                  <a:avLst/>
                </a:prstGeom>
              </p:spPr>
            </p:pic>
          </mc:Fallback>
        </mc:AlternateContent>
      </p:grpSp>
      <p:grpSp>
        <p:nvGrpSpPr>
          <p:cNvPr id="88" name="Group 87">
            <a:extLst>
              <a:ext uri="{FF2B5EF4-FFF2-40B4-BE49-F238E27FC236}">
                <a16:creationId xmlns:a16="http://schemas.microsoft.com/office/drawing/2014/main" id="{A11BB4A4-A5A9-3D57-0399-E6CA89A64DD9}"/>
              </a:ext>
            </a:extLst>
          </p:cNvPr>
          <p:cNvGrpSpPr/>
          <p:nvPr/>
        </p:nvGrpSpPr>
        <p:grpSpPr>
          <a:xfrm>
            <a:off x="719071" y="1897901"/>
            <a:ext cx="10661400" cy="4143960"/>
            <a:chOff x="719071" y="1897901"/>
            <a:chExt cx="10661400" cy="4143960"/>
          </a:xfrm>
        </p:grpSpPr>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BCB10456-2BBA-B7B2-8742-804F793B8C23}"/>
                    </a:ext>
                  </a:extLst>
                </p14:cNvPr>
                <p14:cNvContentPartPr/>
                <p14:nvPr/>
              </p14:nvContentPartPr>
              <p14:xfrm>
                <a:off x="741031" y="2175821"/>
                <a:ext cx="488160" cy="400680"/>
              </p14:xfrm>
            </p:contentPart>
          </mc:Choice>
          <mc:Fallback>
            <p:pic>
              <p:nvPicPr>
                <p:cNvPr id="18" name="Ink 17">
                  <a:extLst>
                    <a:ext uri="{FF2B5EF4-FFF2-40B4-BE49-F238E27FC236}">
                      <a16:creationId xmlns:a16="http://schemas.microsoft.com/office/drawing/2014/main" id="{BCB10456-2BBA-B7B2-8742-804F793B8C23}"/>
                    </a:ext>
                  </a:extLst>
                </p:cNvPr>
                <p:cNvPicPr/>
                <p:nvPr/>
              </p:nvPicPr>
              <p:blipFill>
                <a:blip r:embed="rId33"/>
                <a:stretch>
                  <a:fillRect/>
                </a:stretch>
              </p:blipFill>
              <p:spPr>
                <a:xfrm>
                  <a:off x="732391" y="2166821"/>
                  <a:ext cx="5058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27154349-ACF9-809E-0BEE-E70A86F02BA5}"/>
                    </a:ext>
                  </a:extLst>
                </p14:cNvPr>
                <p14:cNvContentPartPr/>
                <p14:nvPr/>
              </p14:nvContentPartPr>
              <p14:xfrm>
                <a:off x="1392271" y="2536541"/>
                <a:ext cx="248040" cy="40320"/>
              </p14:xfrm>
            </p:contentPart>
          </mc:Choice>
          <mc:Fallback>
            <p:pic>
              <p:nvPicPr>
                <p:cNvPr id="19" name="Ink 18">
                  <a:extLst>
                    <a:ext uri="{FF2B5EF4-FFF2-40B4-BE49-F238E27FC236}">
                      <a16:creationId xmlns:a16="http://schemas.microsoft.com/office/drawing/2014/main" id="{27154349-ACF9-809E-0BEE-E70A86F02BA5}"/>
                    </a:ext>
                  </a:extLst>
                </p:cNvPr>
                <p:cNvPicPr/>
                <p:nvPr/>
              </p:nvPicPr>
              <p:blipFill>
                <a:blip r:embed="rId35"/>
                <a:stretch>
                  <a:fillRect/>
                </a:stretch>
              </p:blipFill>
              <p:spPr>
                <a:xfrm>
                  <a:off x="1383631" y="2527541"/>
                  <a:ext cx="2656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2BDC05A0-64BB-ACEC-CDD7-B6D260DB2F10}"/>
                    </a:ext>
                  </a:extLst>
                </p14:cNvPr>
                <p14:cNvContentPartPr/>
                <p14:nvPr/>
              </p14:nvContentPartPr>
              <p14:xfrm>
                <a:off x="1944871" y="2195621"/>
                <a:ext cx="41400" cy="290160"/>
              </p14:xfrm>
            </p:contentPart>
          </mc:Choice>
          <mc:Fallback>
            <p:pic>
              <p:nvPicPr>
                <p:cNvPr id="20" name="Ink 19">
                  <a:extLst>
                    <a:ext uri="{FF2B5EF4-FFF2-40B4-BE49-F238E27FC236}">
                      <a16:creationId xmlns:a16="http://schemas.microsoft.com/office/drawing/2014/main" id="{2BDC05A0-64BB-ACEC-CDD7-B6D260DB2F10}"/>
                    </a:ext>
                  </a:extLst>
                </p:cNvPr>
                <p:cNvPicPr/>
                <p:nvPr/>
              </p:nvPicPr>
              <p:blipFill>
                <a:blip r:embed="rId37"/>
                <a:stretch>
                  <a:fillRect/>
                </a:stretch>
              </p:blipFill>
              <p:spPr>
                <a:xfrm>
                  <a:off x="1936231" y="2186981"/>
                  <a:ext cx="590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17E6D1C5-C633-C079-FFEB-6A97017D199B}"/>
                    </a:ext>
                  </a:extLst>
                </p14:cNvPr>
                <p14:cNvContentPartPr/>
                <p14:nvPr/>
              </p14:nvContentPartPr>
              <p14:xfrm>
                <a:off x="1915711" y="2160701"/>
                <a:ext cx="178560" cy="71640"/>
              </p14:xfrm>
            </p:contentPart>
          </mc:Choice>
          <mc:Fallback>
            <p:pic>
              <p:nvPicPr>
                <p:cNvPr id="21" name="Ink 20">
                  <a:extLst>
                    <a:ext uri="{FF2B5EF4-FFF2-40B4-BE49-F238E27FC236}">
                      <a16:creationId xmlns:a16="http://schemas.microsoft.com/office/drawing/2014/main" id="{17E6D1C5-C633-C079-FFEB-6A97017D199B}"/>
                    </a:ext>
                  </a:extLst>
                </p:cNvPr>
                <p:cNvPicPr/>
                <p:nvPr/>
              </p:nvPicPr>
              <p:blipFill>
                <a:blip r:embed="rId39"/>
                <a:stretch>
                  <a:fillRect/>
                </a:stretch>
              </p:blipFill>
              <p:spPr>
                <a:xfrm>
                  <a:off x="1906711" y="2152061"/>
                  <a:ext cx="1962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1A5FBF9D-C8A1-EF6B-E737-0B17EE4265B5}"/>
                    </a:ext>
                  </a:extLst>
                </p14:cNvPr>
                <p14:cNvContentPartPr/>
                <p14:nvPr/>
              </p14:nvContentPartPr>
              <p14:xfrm>
                <a:off x="1924711" y="2179061"/>
                <a:ext cx="383040" cy="305280"/>
              </p14:xfrm>
            </p:contentPart>
          </mc:Choice>
          <mc:Fallback>
            <p:pic>
              <p:nvPicPr>
                <p:cNvPr id="22" name="Ink 21">
                  <a:extLst>
                    <a:ext uri="{FF2B5EF4-FFF2-40B4-BE49-F238E27FC236}">
                      <a16:creationId xmlns:a16="http://schemas.microsoft.com/office/drawing/2014/main" id="{1A5FBF9D-C8A1-EF6B-E737-0B17EE4265B5}"/>
                    </a:ext>
                  </a:extLst>
                </p:cNvPr>
                <p:cNvPicPr/>
                <p:nvPr/>
              </p:nvPicPr>
              <p:blipFill>
                <a:blip r:embed="rId41"/>
                <a:stretch>
                  <a:fillRect/>
                </a:stretch>
              </p:blipFill>
              <p:spPr>
                <a:xfrm>
                  <a:off x="1916071" y="2170061"/>
                  <a:ext cx="4006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8295646E-2A59-0E91-5DEB-E8CEB3374AAD}"/>
                    </a:ext>
                  </a:extLst>
                </p14:cNvPr>
                <p14:cNvContentPartPr/>
                <p14:nvPr/>
              </p14:nvContentPartPr>
              <p14:xfrm>
                <a:off x="2496031" y="2180501"/>
                <a:ext cx="185400" cy="276480"/>
              </p14:xfrm>
            </p:contentPart>
          </mc:Choice>
          <mc:Fallback>
            <p:pic>
              <p:nvPicPr>
                <p:cNvPr id="23" name="Ink 22">
                  <a:extLst>
                    <a:ext uri="{FF2B5EF4-FFF2-40B4-BE49-F238E27FC236}">
                      <a16:creationId xmlns:a16="http://schemas.microsoft.com/office/drawing/2014/main" id="{8295646E-2A59-0E91-5DEB-E8CEB3374AAD}"/>
                    </a:ext>
                  </a:extLst>
                </p:cNvPr>
                <p:cNvPicPr/>
                <p:nvPr/>
              </p:nvPicPr>
              <p:blipFill>
                <a:blip r:embed="rId43"/>
                <a:stretch>
                  <a:fillRect/>
                </a:stretch>
              </p:blipFill>
              <p:spPr>
                <a:xfrm>
                  <a:off x="2487031" y="2171501"/>
                  <a:ext cx="2030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BDB2B147-F325-271D-BAF6-6DF7FC1CBE0B}"/>
                    </a:ext>
                  </a:extLst>
                </p14:cNvPr>
                <p14:cNvContentPartPr/>
                <p14:nvPr/>
              </p14:nvContentPartPr>
              <p14:xfrm>
                <a:off x="2860711" y="2184101"/>
                <a:ext cx="20880" cy="255960"/>
              </p14:xfrm>
            </p:contentPart>
          </mc:Choice>
          <mc:Fallback>
            <p:pic>
              <p:nvPicPr>
                <p:cNvPr id="24" name="Ink 23">
                  <a:extLst>
                    <a:ext uri="{FF2B5EF4-FFF2-40B4-BE49-F238E27FC236}">
                      <a16:creationId xmlns:a16="http://schemas.microsoft.com/office/drawing/2014/main" id="{BDB2B147-F325-271D-BAF6-6DF7FC1CBE0B}"/>
                    </a:ext>
                  </a:extLst>
                </p:cNvPr>
                <p:cNvPicPr/>
                <p:nvPr/>
              </p:nvPicPr>
              <p:blipFill>
                <a:blip r:embed="rId45"/>
                <a:stretch>
                  <a:fillRect/>
                </a:stretch>
              </p:blipFill>
              <p:spPr>
                <a:xfrm>
                  <a:off x="2852071" y="2175461"/>
                  <a:ext cx="385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2553CC64-F408-A074-3D08-5F271EBCCB3C}"/>
                    </a:ext>
                  </a:extLst>
                </p14:cNvPr>
                <p14:cNvContentPartPr/>
                <p14:nvPr/>
              </p14:nvContentPartPr>
              <p14:xfrm>
                <a:off x="2754151" y="2162501"/>
                <a:ext cx="350640" cy="324360"/>
              </p14:xfrm>
            </p:contentPart>
          </mc:Choice>
          <mc:Fallback>
            <p:pic>
              <p:nvPicPr>
                <p:cNvPr id="25" name="Ink 24">
                  <a:extLst>
                    <a:ext uri="{FF2B5EF4-FFF2-40B4-BE49-F238E27FC236}">
                      <a16:creationId xmlns:a16="http://schemas.microsoft.com/office/drawing/2014/main" id="{2553CC64-F408-A074-3D08-5F271EBCCB3C}"/>
                    </a:ext>
                  </a:extLst>
                </p:cNvPr>
                <p:cNvPicPr/>
                <p:nvPr/>
              </p:nvPicPr>
              <p:blipFill>
                <a:blip r:embed="rId47"/>
                <a:stretch>
                  <a:fillRect/>
                </a:stretch>
              </p:blipFill>
              <p:spPr>
                <a:xfrm>
                  <a:off x="2745511" y="2153501"/>
                  <a:ext cx="3682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52370044-2F4C-B3D7-B4A8-7364870ABAB6}"/>
                    </a:ext>
                  </a:extLst>
                </p14:cNvPr>
                <p14:cNvContentPartPr/>
                <p14:nvPr/>
              </p14:nvContentPartPr>
              <p14:xfrm>
                <a:off x="3207031" y="2176181"/>
                <a:ext cx="132480" cy="280800"/>
              </p14:xfrm>
            </p:contentPart>
          </mc:Choice>
          <mc:Fallback>
            <p:pic>
              <p:nvPicPr>
                <p:cNvPr id="26" name="Ink 25">
                  <a:extLst>
                    <a:ext uri="{FF2B5EF4-FFF2-40B4-BE49-F238E27FC236}">
                      <a16:creationId xmlns:a16="http://schemas.microsoft.com/office/drawing/2014/main" id="{52370044-2F4C-B3D7-B4A8-7364870ABAB6}"/>
                    </a:ext>
                  </a:extLst>
                </p:cNvPr>
                <p:cNvPicPr/>
                <p:nvPr/>
              </p:nvPicPr>
              <p:blipFill>
                <a:blip r:embed="rId49"/>
                <a:stretch>
                  <a:fillRect/>
                </a:stretch>
              </p:blipFill>
              <p:spPr>
                <a:xfrm>
                  <a:off x="3198031" y="2167181"/>
                  <a:ext cx="1501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02963E45-1C0F-17D2-E40B-B41E914A153A}"/>
                    </a:ext>
                  </a:extLst>
                </p14:cNvPr>
                <p14:cNvContentPartPr/>
                <p14:nvPr/>
              </p14:nvContentPartPr>
              <p14:xfrm>
                <a:off x="3254911" y="2142701"/>
                <a:ext cx="410760" cy="275760"/>
              </p14:xfrm>
            </p:contentPart>
          </mc:Choice>
          <mc:Fallback>
            <p:pic>
              <p:nvPicPr>
                <p:cNvPr id="27" name="Ink 26">
                  <a:extLst>
                    <a:ext uri="{FF2B5EF4-FFF2-40B4-BE49-F238E27FC236}">
                      <a16:creationId xmlns:a16="http://schemas.microsoft.com/office/drawing/2014/main" id="{02963E45-1C0F-17D2-E40B-B41E914A153A}"/>
                    </a:ext>
                  </a:extLst>
                </p:cNvPr>
                <p:cNvPicPr/>
                <p:nvPr/>
              </p:nvPicPr>
              <p:blipFill>
                <a:blip r:embed="rId51"/>
                <a:stretch>
                  <a:fillRect/>
                </a:stretch>
              </p:blipFill>
              <p:spPr>
                <a:xfrm>
                  <a:off x="3245911" y="2133701"/>
                  <a:ext cx="4284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EE2D4FE3-07C3-DD84-B0F2-EE41E55D1680}"/>
                    </a:ext>
                  </a:extLst>
                </p14:cNvPr>
                <p14:cNvContentPartPr/>
                <p14:nvPr/>
              </p14:nvContentPartPr>
              <p14:xfrm>
                <a:off x="3834511" y="2410181"/>
                <a:ext cx="171720" cy="41400"/>
              </p14:xfrm>
            </p:contentPart>
          </mc:Choice>
          <mc:Fallback>
            <p:pic>
              <p:nvPicPr>
                <p:cNvPr id="28" name="Ink 27">
                  <a:extLst>
                    <a:ext uri="{FF2B5EF4-FFF2-40B4-BE49-F238E27FC236}">
                      <a16:creationId xmlns:a16="http://schemas.microsoft.com/office/drawing/2014/main" id="{EE2D4FE3-07C3-DD84-B0F2-EE41E55D1680}"/>
                    </a:ext>
                  </a:extLst>
                </p:cNvPr>
                <p:cNvPicPr/>
                <p:nvPr/>
              </p:nvPicPr>
              <p:blipFill>
                <a:blip r:embed="rId53"/>
                <a:stretch>
                  <a:fillRect/>
                </a:stretch>
              </p:blipFill>
              <p:spPr>
                <a:xfrm>
                  <a:off x="3825511" y="2401181"/>
                  <a:ext cx="1893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ED396A69-3649-C1CA-BCC9-5CFDE4E648E7}"/>
                    </a:ext>
                  </a:extLst>
                </p14:cNvPr>
                <p14:cNvContentPartPr/>
                <p14:nvPr/>
              </p14:nvContentPartPr>
              <p14:xfrm>
                <a:off x="4260751" y="2017781"/>
                <a:ext cx="372960" cy="402120"/>
              </p14:xfrm>
            </p:contentPart>
          </mc:Choice>
          <mc:Fallback>
            <p:pic>
              <p:nvPicPr>
                <p:cNvPr id="29" name="Ink 28">
                  <a:extLst>
                    <a:ext uri="{FF2B5EF4-FFF2-40B4-BE49-F238E27FC236}">
                      <a16:creationId xmlns:a16="http://schemas.microsoft.com/office/drawing/2014/main" id="{ED396A69-3649-C1CA-BCC9-5CFDE4E648E7}"/>
                    </a:ext>
                  </a:extLst>
                </p:cNvPr>
                <p:cNvPicPr/>
                <p:nvPr/>
              </p:nvPicPr>
              <p:blipFill>
                <a:blip r:embed="rId55"/>
                <a:stretch>
                  <a:fillRect/>
                </a:stretch>
              </p:blipFill>
              <p:spPr>
                <a:xfrm>
                  <a:off x="4251751" y="2009141"/>
                  <a:ext cx="39060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62CCF986-56DC-6D81-C13A-245240B83658}"/>
                    </a:ext>
                  </a:extLst>
                </p14:cNvPr>
                <p14:cNvContentPartPr/>
                <p14:nvPr/>
              </p14:nvContentPartPr>
              <p14:xfrm>
                <a:off x="4729111" y="2082221"/>
                <a:ext cx="134640" cy="244440"/>
              </p14:xfrm>
            </p:contentPart>
          </mc:Choice>
          <mc:Fallback>
            <p:pic>
              <p:nvPicPr>
                <p:cNvPr id="30" name="Ink 29">
                  <a:extLst>
                    <a:ext uri="{FF2B5EF4-FFF2-40B4-BE49-F238E27FC236}">
                      <a16:creationId xmlns:a16="http://schemas.microsoft.com/office/drawing/2014/main" id="{62CCF986-56DC-6D81-C13A-245240B83658}"/>
                    </a:ext>
                  </a:extLst>
                </p:cNvPr>
                <p:cNvPicPr/>
                <p:nvPr/>
              </p:nvPicPr>
              <p:blipFill>
                <a:blip r:embed="rId57"/>
                <a:stretch>
                  <a:fillRect/>
                </a:stretch>
              </p:blipFill>
              <p:spPr>
                <a:xfrm>
                  <a:off x="4720471" y="2073581"/>
                  <a:ext cx="1522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35433C5D-525E-0196-150F-948F13C1666D}"/>
                    </a:ext>
                  </a:extLst>
                </p14:cNvPr>
                <p14:cNvContentPartPr/>
                <p14:nvPr/>
              </p14:nvContentPartPr>
              <p14:xfrm>
                <a:off x="719071" y="3059981"/>
                <a:ext cx="396720" cy="451080"/>
              </p14:xfrm>
            </p:contentPart>
          </mc:Choice>
          <mc:Fallback>
            <p:pic>
              <p:nvPicPr>
                <p:cNvPr id="32" name="Ink 31">
                  <a:extLst>
                    <a:ext uri="{FF2B5EF4-FFF2-40B4-BE49-F238E27FC236}">
                      <a16:creationId xmlns:a16="http://schemas.microsoft.com/office/drawing/2014/main" id="{35433C5D-525E-0196-150F-948F13C1666D}"/>
                    </a:ext>
                  </a:extLst>
                </p:cNvPr>
                <p:cNvPicPr/>
                <p:nvPr/>
              </p:nvPicPr>
              <p:blipFill>
                <a:blip r:embed="rId59"/>
                <a:stretch>
                  <a:fillRect/>
                </a:stretch>
              </p:blipFill>
              <p:spPr>
                <a:xfrm>
                  <a:off x="710431" y="3051341"/>
                  <a:ext cx="41436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00629347-58D8-59BE-E196-4F8C84B67563}"/>
                    </a:ext>
                  </a:extLst>
                </p14:cNvPr>
                <p14:cNvContentPartPr/>
                <p14:nvPr/>
              </p14:nvContentPartPr>
              <p14:xfrm>
                <a:off x="1297591" y="3485501"/>
                <a:ext cx="193680" cy="23760"/>
              </p14:xfrm>
            </p:contentPart>
          </mc:Choice>
          <mc:Fallback>
            <p:pic>
              <p:nvPicPr>
                <p:cNvPr id="33" name="Ink 32">
                  <a:extLst>
                    <a:ext uri="{FF2B5EF4-FFF2-40B4-BE49-F238E27FC236}">
                      <a16:creationId xmlns:a16="http://schemas.microsoft.com/office/drawing/2014/main" id="{00629347-58D8-59BE-E196-4F8C84B67563}"/>
                    </a:ext>
                  </a:extLst>
                </p:cNvPr>
                <p:cNvPicPr/>
                <p:nvPr/>
              </p:nvPicPr>
              <p:blipFill>
                <a:blip r:embed="rId61"/>
                <a:stretch>
                  <a:fillRect/>
                </a:stretch>
              </p:blipFill>
              <p:spPr>
                <a:xfrm>
                  <a:off x="1288951" y="3476861"/>
                  <a:ext cx="211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8756C66C-2CF0-9DF4-4377-5113A4B1CCB3}"/>
                    </a:ext>
                  </a:extLst>
                </p14:cNvPr>
                <p14:cNvContentPartPr/>
                <p14:nvPr/>
              </p14:nvContentPartPr>
              <p14:xfrm>
                <a:off x="5154271" y="2073221"/>
                <a:ext cx="245160" cy="226440"/>
              </p14:xfrm>
            </p:contentPart>
          </mc:Choice>
          <mc:Fallback>
            <p:pic>
              <p:nvPicPr>
                <p:cNvPr id="44" name="Ink 43">
                  <a:extLst>
                    <a:ext uri="{FF2B5EF4-FFF2-40B4-BE49-F238E27FC236}">
                      <a16:creationId xmlns:a16="http://schemas.microsoft.com/office/drawing/2014/main" id="{8756C66C-2CF0-9DF4-4377-5113A4B1CCB3}"/>
                    </a:ext>
                  </a:extLst>
                </p:cNvPr>
                <p:cNvPicPr/>
                <p:nvPr/>
              </p:nvPicPr>
              <p:blipFill>
                <a:blip r:embed="rId63"/>
                <a:stretch>
                  <a:fillRect/>
                </a:stretch>
              </p:blipFill>
              <p:spPr>
                <a:xfrm>
                  <a:off x="5145271" y="2064581"/>
                  <a:ext cx="2628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1FEBAC8E-0A2C-64EF-E4F3-479354EF270D}"/>
                    </a:ext>
                  </a:extLst>
                </p14:cNvPr>
                <p14:cNvContentPartPr/>
                <p14:nvPr/>
              </p14:nvContentPartPr>
              <p14:xfrm>
                <a:off x="5287111" y="2163941"/>
                <a:ext cx="416880" cy="9720"/>
              </p14:xfrm>
            </p:contentPart>
          </mc:Choice>
          <mc:Fallback>
            <p:pic>
              <p:nvPicPr>
                <p:cNvPr id="45" name="Ink 44">
                  <a:extLst>
                    <a:ext uri="{FF2B5EF4-FFF2-40B4-BE49-F238E27FC236}">
                      <a16:creationId xmlns:a16="http://schemas.microsoft.com/office/drawing/2014/main" id="{1FEBAC8E-0A2C-64EF-E4F3-479354EF270D}"/>
                    </a:ext>
                  </a:extLst>
                </p:cNvPr>
                <p:cNvPicPr/>
                <p:nvPr/>
              </p:nvPicPr>
              <p:blipFill>
                <a:blip r:embed="rId65"/>
                <a:stretch>
                  <a:fillRect/>
                </a:stretch>
              </p:blipFill>
              <p:spPr>
                <a:xfrm>
                  <a:off x="5278471" y="2155301"/>
                  <a:ext cx="4345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Ink 33">
                  <a:extLst>
                    <a:ext uri="{FF2B5EF4-FFF2-40B4-BE49-F238E27FC236}">
                      <a16:creationId xmlns:a16="http://schemas.microsoft.com/office/drawing/2014/main" id="{D1220917-404D-17F5-7AF7-0E6D8156CA04}"/>
                    </a:ext>
                  </a:extLst>
                </p14:cNvPr>
                <p14:cNvContentPartPr/>
                <p14:nvPr/>
              </p14:nvContentPartPr>
              <p14:xfrm>
                <a:off x="1828591" y="3002021"/>
                <a:ext cx="226440" cy="465120"/>
              </p14:xfrm>
            </p:contentPart>
          </mc:Choice>
          <mc:Fallback>
            <p:pic>
              <p:nvPicPr>
                <p:cNvPr id="34" name="Ink 33">
                  <a:extLst>
                    <a:ext uri="{FF2B5EF4-FFF2-40B4-BE49-F238E27FC236}">
                      <a16:creationId xmlns:a16="http://schemas.microsoft.com/office/drawing/2014/main" id="{D1220917-404D-17F5-7AF7-0E6D8156CA04}"/>
                    </a:ext>
                  </a:extLst>
                </p:cNvPr>
                <p:cNvPicPr/>
                <p:nvPr/>
              </p:nvPicPr>
              <p:blipFill>
                <a:blip r:embed="rId67"/>
                <a:stretch>
                  <a:fillRect/>
                </a:stretch>
              </p:blipFill>
              <p:spPr>
                <a:xfrm>
                  <a:off x="1819951" y="2993021"/>
                  <a:ext cx="24408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E5014925-C71B-7428-E6E7-49A257C94709}"/>
                    </a:ext>
                  </a:extLst>
                </p14:cNvPr>
                <p14:cNvContentPartPr/>
                <p14:nvPr/>
              </p14:nvContentPartPr>
              <p14:xfrm>
                <a:off x="1895911" y="3112541"/>
                <a:ext cx="338040" cy="266400"/>
              </p14:xfrm>
            </p:contentPart>
          </mc:Choice>
          <mc:Fallback>
            <p:pic>
              <p:nvPicPr>
                <p:cNvPr id="35" name="Ink 34">
                  <a:extLst>
                    <a:ext uri="{FF2B5EF4-FFF2-40B4-BE49-F238E27FC236}">
                      <a16:creationId xmlns:a16="http://schemas.microsoft.com/office/drawing/2014/main" id="{E5014925-C71B-7428-E6E7-49A257C94709}"/>
                    </a:ext>
                  </a:extLst>
                </p:cNvPr>
                <p:cNvPicPr/>
                <p:nvPr/>
              </p:nvPicPr>
              <p:blipFill>
                <a:blip r:embed="rId69"/>
                <a:stretch>
                  <a:fillRect/>
                </a:stretch>
              </p:blipFill>
              <p:spPr>
                <a:xfrm>
                  <a:off x="1887271" y="3103541"/>
                  <a:ext cx="3556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Ink 35">
                  <a:extLst>
                    <a:ext uri="{FF2B5EF4-FFF2-40B4-BE49-F238E27FC236}">
                      <a16:creationId xmlns:a16="http://schemas.microsoft.com/office/drawing/2014/main" id="{BBF3FEE0-C92F-4EFB-2229-30BA3B4887B6}"/>
                    </a:ext>
                  </a:extLst>
                </p14:cNvPr>
                <p14:cNvContentPartPr/>
                <p14:nvPr/>
              </p14:nvContentPartPr>
              <p14:xfrm>
                <a:off x="2427991" y="3051701"/>
                <a:ext cx="217440" cy="330480"/>
              </p14:xfrm>
            </p:contentPart>
          </mc:Choice>
          <mc:Fallback>
            <p:pic>
              <p:nvPicPr>
                <p:cNvPr id="36" name="Ink 35">
                  <a:extLst>
                    <a:ext uri="{FF2B5EF4-FFF2-40B4-BE49-F238E27FC236}">
                      <a16:creationId xmlns:a16="http://schemas.microsoft.com/office/drawing/2014/main" id="{BBF3FEE0-C92F-4EFB-2229-30BA3B4887B6}"/>
                    </a:ext>
                  </a:extLst>
                </p:cNvPr>
                <p:cNvPicPr/>
                <p:nvPr/>
              </p:nvPicPr>
              <p:blipFill>
                <a:blip r:embed="rId71"/>
                <a:stretch>
                  <a:fillRect/>
                </a:stretch>
              </p:blipFill>
              <p:spPr>
                <a:xfrm>
                  <a:off x="2418991" y="3043061"/>
                  <a:ext cx="2350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Ink 36">
                  <a:extLst>
                    <a:ext uri="{FF2B5EF4-FFF2-40B4-BE49-F238E27FC236}">
                      <a16:creationId xmlns:a16="http://schemas.microsoft.com/office/drawing/2014/main" id="{DB24B7DA-559A-4260-4BCC-9E3C59EDCF89}"/>
                    </a:ext>
                  </a:extLst>
                </p14:cNvPr>
                <p14:cNvContentPartPr/>
                <p14:nvPr/>
              </p14:nvContentPartPr>
              <p14:xfrm>
                <a:off x="2850631" y="3038021"/>
                <a:ext cx="20880" cy="316800"/>
              </p14:xfrm>
            </p:contentPart>
          </mc:Choice>
          <mc:Fallback>
            <p:pic>
              <p:nvPicPr>
                <p:cNvPr id="37" name="Ink 36">
                  <a:extLst>
                    <a:ext uri="{FF2B5EF4-FFF2-40B4-BE49-F238E27FC236}">
                      <a16:creationId xmlns:a16="http://schemas.microsoft.com/office/drawing/2014/main" id="{DB24B7DA-559A-4260-4BCC-9E3C59EDCF89}"/>
                    </a:ext>
                  </a:extLst>
                </p:cNvPr>
                <p:cNvPicPr/>
                <p:nvPr/>
              </p:nvPicPr>
              <p:blipFill>
                <a:blip r:embed="rId73"/>
                <a:stretch>
                  <a:fillRect/>
                </a:stretch>
              </p:blipFill>
              <p:spPr>
                <a:xfrm>
                  <a:off x="2841991" y="3029021"/>
                  <a:ext cx="385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Ink 37">
                  <a:extLst>
                    <a:ext uri="{FF2B5EF4-FFF2-40B4-BE49-F238E27FC236}">
                      <a16:creationId xmlns:a16="http://schemas.microsoft.com/office/drawing/2014/main" id="{45CA49A4-8E0D-2710-FD0A-5D6414F2CB5C}"/>
                    </a:ext>
                  </a:extLst>
                </p14:cNvPr>
                <p14:cNvContentPartPr/>
                <p14:nvPr/>
              </p14:nvContentPartPr>
              <p14:xfrm>
                <a:off x="2764951" y="3084461"/>
                <a:ext cx="306720" cy="309240"/>
              </p14:xfrm>
            </p:contentPart>
          </mc:Choice>
          <mc:Fallback>
            <p:pic>
              <p:nvPicPr>
                <p:cNvPr id="38" name="Ink 37">
                  <a:extLst>
                    <a:ext uri="{FF2B5EF4-FFF2-40B4-BE49-F238E27FC236}">
                      <a16:creationId xmlns:a16="http://schemas.microsoft.com/office/drawing/2014/main" id="{45CA49A4-8E0D-2710-FD0A-5D6414F2CB5C}"/>
                    </a:ext>
                  </a:extLst>
                </p:cNvPr>
                <p:cNvPicPr/>
                <p:nvPr/>
              </p:nvPicPr>
              <p:blipFill>
                <a:blip r:embed="rId75"/>
                <a:stretch>
                  <a:fillRect/>
                </a:stretch>
              </p:blipFill>
              <p:spPr>
                <a:xfrm>
                  <a:off x="2756311" y="3075461"/>
                  <a:ext cx="3243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Ink 38">
                  <a:extLst>
                    <a:ext uri="{FF2B5EF4-FFF2-40B4-BE49-F238E27FC236}">
                      <a16:creationId xmlns:a16="http://schemas.microsoft.com/office/drawing/2014/main" id="{A0634B3B-350A-68A7-4E7A-491637561AA2}"/>
                    </a:ext>
                  </a:extLst>
                </p14:cNvPr>
                <p14:cNvContentPartPr/>
                <p14:nvPr/>
              </p14:nvContentPartPr>
              <p14:xfrm>
                <a:off x="3108391" y="3089861"/>
                <a:ext cx="185400" cy="307080"/>
              </p14:xfrm>
            </p:contentPart>
          </mc:Choice>
          <mc:Fallback>
            <p:pic>
              <p:nvPicPr>
                <p:cNvPr id="39" name="Ink 38">
                  <a:extLst>
                    <a:ext uri="{FF2B5EF4-FFF2-40B4-BE49-F238E27FC236}">
                      <a16:creationId xmlns:a16="http://schemas.microsoft.com/office/drawing/2014/main" id="{A0634B3B-350A-68A7-4E7A-491637561AA2}"/>
                    </a:ext>
                  </a:extLst>
                </p:cNvPr>
                <p:cNvPicPr/>
                <p:nvPr/>
              </p:nvPicPr>
              <p:blipFill>
                <a:blip r:embed="rId77"/>
                <a:stretch>
                  <a:fillRect/>
                </a:stretch>
              </p:blipFill>
              <p:spPr>
                <a:xfrm>
                  <a:off x="3099391" y="3081221"/>
                  <a:ext cx="2030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Ink 39">
                  <a:extLst>
                    <a:ext uri="{FF2B5EF4-FFF2-40B4-BE49-F238E27FC236}">
                      <a16:creationId xmlns:a16="http://schemas.microsoft.com/office/drawing/2014/main" id="{85EECAB1-4E38-B3D6-49B6-6F648B310BA1}"/>
                    </a:ext>
                  </a:extLst>
                </p14:cNvPr>
                <p14:cNvContentPartPr/>
                <p14:nvPr/>
              </p14:nvContentPartPr>
              <p14:xfrm>
                <a:off x="3506551" y="2998781"/>
                <a:ext cx="207000" cy="353160"/>
              </p14:xfrm>
            </p:contentPart>
          </mc:Choice>
          <mc:Fallback>
            <p:pic>
              <p:nvPicPr>
                <p:cNvPr id="40" name="Ink 39">
                  <a:extLst>
                    <a:ext uri="{FF2B5EF4-FFF2-40B4-BE49-F238E27FC236}">
                      <a16:creationId xmlns:a16="http://schemas.microsoft.com/office/drawing/2014/main" id="{85EECAB1-4E38-B3D6-49B6-6F648B310BA1}"/>
                    </a:ext>
                  </a:extLst>
                </p:cNvPr>
                <p:cNvPicPr/>
                <p:nvPr/>
              </p:nvPicPr>
              <p:blipFill>
                <a:blip r:embed="rId79"/>
                <a:stretch>
                  <a:fillRect/>
                </a:stretch>
              </p:blipFill>
              <p:spPr>
                <a:xfrm>
                  <a:off x="3497911" y="2989781"/>
                  <a:ext cx="2246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Ink 40">
                  <a:extLst>
                    <a:ext uri="{FF2B5EF4-FFF2-40B4-BE49-F238E27FC236}">
                      <a16:creationId xmlns:a16="http://schemas.microsoft.com/office/drawing/2014/main" id="{90E66563-6B0A-161E-B3DE-DE86B04375C7}"/>
                    </a:ext>
                  </a:extLst>
                </p14:cNvPr>
                <p14:cNvContentPartPr/>
                <p14:nvPr/>
              </p14:nvContentPartPr>
              <p14:xfrm>
                <a:off x="3879511" y="3324581"/>
                <a:ext cx="195480" cy="52560"/>
              </p14:xfrm>
            </p:contentPart>
          </mc:Choice>
          <mc:Fallback>
            <p:pic>
              <p:nvPicPr>
                <p:cNvPr id="41" name="Ink 40">
                  <a:extLst>
                    <a:ext uri="{FF2B5EF4-FFF2-40B4-BE49-F238E27FC236}">
                      <a16:creationId xmlns:a16="http://schemas.microsoft.com/office/drawing/2014/main" id="{90E66563-6B0A-161E-B3DE-DE86B04375C7}"/>
                    </a:ext>
                  </a:extLst>
                </p:cNvPr>
                <p:cNvPicPr/>
                <p:nvPr/>
              </p:nvPicPr>
              <p:blipFill>
                <a:blip r:embed="rId81"/>
                <a:stretch>
                  <a:fillRect/>
                </a:stretch>
              </p:blipFill>
              <p:spPr>
                <a:xfrm>
                  <a:off x="3870511" y="3315581"/>
                  <a:ext cx="2131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Ink 41">
                  <a:extLst>
                    <a:ext uri="{FF2B5EF4-FFF2-40B4-BE49-F238E27FC236}">
                      <a16:creationId xmlns:a16="http://schemas.microsoft.com/office/drawing/2014/main" id="{34530186-44FF-50B4-BCA2-3423F04987CA}"/>
                    </a:ext>
                  </a:extLst>
                </p14:cNvPr>
                <p14:cNvContentPartPr/>
                <p14:nvPr/>
              </p14:nvContentPartPr>
              <p14:xfrm>
                <a:off x="4356871" y="2927141"/>
                <a:ext cx="282240" cy="326880"/>
              </p14:xfrm>
            </p:contentPart>
          </mc:Choice>
          <mc:Fallback>
            <p:pic>
              <p:nvPicPr>
                <p:cNvPr id="42" name="Ink 41">
                  <a:extLst>
                    <a:ext uri="{FF2B5EF4-FFF2-40B4-BE49-F238E27FC236}">
                      <a16:creationId xmlns:a16="http://schemas.microsoft.com/office/drawing/2014/main" id="{34530186-44FF-50B4-BCA2-3423F04987CA}"/>
                    </a:ext>
                  </a:extLst>
                </p:cNvPr>
                <p:cNvPicPr/>
                <p:nvPr/>
              </p:nvPicPr>
              <p:blipFill>
                <a:blip r:embed="rId83"/>
                <a:stretch>
                  <a:fillRect/>
                </a:stretch>
              </p:blipFill>
              <p:spPr>
                <a:xfrm>
                  <a:off x="4348231" y="2918141"/>
                  <a:ext cx="2998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Ink 42">
                  <a:extLst>
                    <a:ext uri="{FF2B5EF4-FFF2-40B4-BE49-F238E27FC236}">
                      <a16:creationId xmlns:a16="http://schemas.microsoft.com/office/drawing/2014/main" id="{AE8D15EC-5294-6A65-1238-6871F1C1421C}"/>
                    </a:ext>
                  </a:extLst>
                </p14:cNvPr>
                <p14:cNvContentPartPr/>
                <p14:nvPr/>
              </p14:nvContentPartPr>
              <p14:xfrm>
                <a:off x="4679791" y="2908781"/>
                <a:ext cx="381600" cy="322560"/>
              </p14:xfrm>
            </p:contentPart>
          </mc:Choice>
          <mc:Fallback>
            <p:pic>
              <p:nvPicPr>
                <p:cNvPr id="43" name="Ink 42">
                  <a:extLst>
                    <a:ext uri="{FF2B5EF4-FFF2-40B4-BE49-F238E27FC236}">
                      <a16:creationId xmlns:a16="http://schemas.microsoft.com/office/drawing/2014/main" id="{AE8D15EC-5294-6A65-1238-6871F1C1421C}"/>
                    </a:ext>
                  </a:extLst>
                </p:cNvPr>
                <p:cNvPicPr/>
                <p:nvPr/>
              </p:nvPicPr>
              <p:blipFill>
                <a:blip r:embed="rId85"/>
                <a:stretch>
                  <a:fillRect/>
                </a:stretch>
              </p:blipFill>
              <p:spPr>
                <a:xfrm>
                  <a:off x="4671151" y="2899781"/>
                  <a:ext cx="39924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67448C39-49BC-ECB0-1131-3332463DE802}"/>
                    </a:ext>
                  </a:extLst>
                </p14:cNvPr>
                <p14:cNvContentPartPr/>
                <p14:nvPr/>
              </p14:nvContentPartPr>
              <p14:xfrm>
                <a:off x="5199631" y="2894381"/>
                <a:ext cx="159120" cy="271080"/>
              </p14:xfrm>
            </p:contentPart>
          </mc:Choice>
          <mc:Fallback>
            <p:pic>
              <p:nvPicPr>
                <p:cNvPr id="49" name="Ink 48">
                  <a:extLst>
                    <a:ext uri="{FF2B5EF4-FFF2-40B4-BE49-F238E27FC236}">
                      <a16:creationId xmlns:a16="http://schemas.microsoft.com/office/drawing/2014/main" id="{67448C39-49BC-ECB0-1131-3332463DE802}"/>
                    </a:ext>
                  </a:extLst>
                </p:cNvPr>
                <p:cNvPicPr/>
                <p:nvPr/>
              </p:nvPicPr>
              <p:blipFill>
                <a:blip r:embed="rId87"/>
                <a:stretch>
                  <a:fillRect/>
                </a:stretch>
              </p:blipFill>
              <p:spPr>
                <a:xfrm>
                  <a:off x="5190991" y="2885381"/>
                  <a:ext cx="17676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B36660A7-F99F-3A77-8F19-72ED43DDC17E}"/>
                    </a:ext>
                  </a:extLst>
                </p14:cNvPr>
                <p14:cNvContentPartPr/>
                <p14:nvPr/>
              </p14:nvContentPartPr>
              <p14:xfrm>
                <a:off x="5307631" y="2978981"/>
                <a:ext cx="360360" cy="49320"/>
              </p14:xfrm>
            </p:contentPart>
          </mc:Choice>
          <mc:Fallback>
            <p:pic>
              <p:nvPicPr>
                <p:cNvPr id="50" name="Ink 49">
                  <a:extLst>
                    <a:ext uri="{FF2B5EF4-FFF2-40B4-BE49-F238E27FC236}">
                      <a16:creationId xmlns:a16="http://schemas.microsoft.com/office/drawing/2014/main" id="{B36660A7-F99F-3A77-8F19-72ED43DDC17E}"/>
                    </a:ext>
                  </a:extLst>
                </p:cNvPr>
                <p:cNvPicPr/>
                <p:nvPr/>
              </p:nvPicPr>
              <p:blipFill>
                <a:blip r:embed="rId89"/>
                <a:stretch>
                  <a:fillRect/>
                </a:stretch>
              </p:blipFill>
              <p:spPr>
                <a:xfrm>
                  <a:off x="5298631" y="2969981"/>
                  <a:ext cx="378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9F0CEAF2-791A-826A-191D-B57712F18430}"/>
                    </a:ext>
                  </a:extLst>
                </p14:cNvPr>
                <p14:cNvContentPartPr/>
                <p14:nvPr/>
              </p14:nvContentPartPr>
              <p14:xfrm>
                <a:off x="3863671" y="4017941"/>
                <a:ext cx="375480" cy="24480"/>
              </p14:xfrm>
            </p:contentPart>
          </mc:Choice>
          <mc:Fallback>
            <p:pic>
              <p:nvPicPr>
                <p:cNvPr id="52" name="Ink 51">
                  <a:extLst>
                    <a:ext uri="{FF2B5EF4-FFF2-40B4-BE49-F238E27FC236}">
                      <a16:creationId xmlns:a16="http://schemas.microsoft.com/office/drawing/2014/main" id="{9F0CEAF2-791A-826A-191D-B57712F18430}"/>
                    </a:ext>
                  </a:extLst>
                </p:cNvPr>
                <p:cNvPicPr/>
                <p:nvPr/>
              </p:nvPicPr>
              <p:blipFill>
                <a:blip r:embed="rId91"/>
                <a:stretch>
                  <a:fillRect/>
                </a:stretch>
              </p:blipFill>
              <p:spPr>
                <a:xfrm>
                  <a:off x="3855031" y="4008941"/>
                  <a:ext cx="3931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B95447FE-9DD0-3CB4-2351-1C1299E740D7}"/>
                    </a:ext>
                  </a:extLst>
                </p14:cNvPr>
                <p14:cNvContentPartPr/>
                <p14:nvPr/>
              </p14:nvContentPartPr>
              <p14:xfrm>
                <a:off x="4509151" y="3696461"/>
                <a:ext cx="259920" cy="341640"/>
              </p14:xfrm>
            </p:contentPart>
          </mc:Choice>
          <mc:Fallback>
            <p:pic>
              <p:nvPicPr>
                <p:cNvPr id="53" name="Ink 52">
                  <a:extLst>
                    <a:ext uri="{FF2B5EF4-FFF2-40B4-BE49-F238E27FC236}">
                      <a16:creationId xmlns:a16="http://schemas.microsoft.com/office/drawing/2014/main" id="{B95447FE-9DD0-3CB4-2351-1C1299E740D7}"/>
                    </a:ext>
                  </a:extLst>
                </p:cNvPr>
                <p:cNvPicPr/>
                <p:nvPr/>
              </p:nvPicPr>
              <p:blipFill>
                <a:blip r:embed="rId93"/>
                <a:stretch>
                  <a:fillRect/>
                </a:stretch>
              </p:blipFill>
              <p:spPr>
                <a:xfrm>
                  <a:off x="4500151" y="3687461"/>
                  <a:ext cx="2775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3521FAB5-64E9-65A7-D87A-9EB5E3C81B2C}"/>
                    </a:ext>
                  </a:extLst>
                </p14:cNvPr>
                <p14:cNvContentPartPr/>
                <p14:nvPr/>
              </p14:nvContentPartPr>
              <p14:xfrm>
                <a:off x="4827031" y="3675581"/>
                <a:ext cx="194760" cy="298080"/>
              </p14:xfrm>
            </p:contentPart>
          </mc:Choice>
          <mc:Fallback>
            <p:pic>
              <p:nvPicPr>
                <p:cNvPr id="54" name="Ink 53">
                  <a:extLst>
                    <a:ext uri="{FF2B5EF4-FFF2-40B4-BE49-F238E27FC236}">
                      <a16:creationId xmlns:a16="http://schemas.microsoft.com/office/drawing/2014/main" id="{3521FAB5-64E9-65A7-D87A-9EB5E3C81B2C}"/>
                    </a:ext>
                  </a:extLst>
                </p:cNvPr>
                <p:cNvPicPr/>
                <p:nvPr/>
              </p:nvPicPr>
              <p:blipFill>
                <a:blip r:embed="rId95"/>
                <a:stretch>
                  <a:fillRect/>
                </a:stretch>
              </p:blipFill>
              <p:spPr>
                <a:xfrm>
                  <a:off x="4818391" y="3666941"/>
                  <a:ext cx="2124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D98E8110-B38C-B822-561E-459FA78CD4F3}"/>
                    </a:ext>
                  </a:extLst>
                </p14:cNvPr>
                <p14:cNvContentPartPr/>
                <p14:nvPr/>
              </p14:nvContentPartPr>
              <p14:xfrm>
                <a:off x="5212591" y="3642821"/>
                <a:ext cx="195120" cy="255240"/>
              </p14:xfrm>
            </p:contentPart>
          </mc:Choice>
          <mc:Fallback>
            <p:pic>
              <p:nvPicPr>
                <p:cNvPr id="55" name="Ink 54">
                  <a:extLst>
                    <a:ext uri="{FF2B5EF4-FFF2-40B4-BE49-F238E27FC236}">
                      <a16:creationId xmlns:a16="http://schemas.microsoft.com/office/drawing/2014/main" id="{D98E8110-B38C-B822-561E-459FA78CD4F3}"/>
                    </a:ext>
                  </a:extLst>
                </p:cNvPr>
                <p:cNvPicPr/>
                <p:nvPr/>
              </p:nvPicPr>
              <p:blipFill>
                <a:blip r:embed="rId97"/>
                <a:stretch>
                  <a:fillRect/>
                </a:stretch>
              </p:blipFill>
              <p:spPr>
                <a:xfrm>
                  <a:off x="5203951" y="3633821"/>
                  <a:ext cx="2127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6C30E561-E4C0-A9D2-7207-A5A1CE2B6CC4}"/>
                    </a:ext>
                  </a:extLst>
                </p14:cNvPr>
                <p14:cNvContentPartPr/>
                <p14:nvPr/>
              </p14:nvContentPartPr>
              <p14:xfrm>
                <a:off x="5377831" y="3736421"/>
                <a:ext cx="554760" cy="88560"/>
              </p14:xfrm>
            </p:contentPart>
          </mc:Choice>
          <mc:Fallback>
            <p:pic>
              <p:nvPicPr>
                <p:cNvPr id="56" name="Ink 55">
                  <a:extLst>
                    <a:ext uri="{FF2B5EF4-FFF2-40B4-BE49-F238E27FC236}">
                      <a16:creationId xmlns:a16="http://schemas.microsoft.com/office/drawing/2014/main" id="{6C30E561-E4C0-A9D2-7207-A5A1CE2B6CC4}"/>
                    </a:ext>
                  </a:extLst>
                </p:cNvPr>
                <p:cNvPicPr/>
                <p:nvPr/>
              </p:nvPicPr>
              <p:blipFill>
                <a:blip r:embed="rId99"/>
                <a:stretch>
                  <a:fillRect/>
                </a:stretch>
              </p:blipFill>
              <p:spPr>
                <a:xfrm>
                  <a:off x="5369191" y="3727781"/>
                  <a:ext cx="5724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1F1E741B-4123-B150-2707-81AAF55C8A72}"/>
                    </a:ext>
                  </a:extLst>
                </p14:cNvPr>
                <p14:cNvContentPartPr/>
                <p14:nvPr/>
              </p14:nvContentPartPr>
              <p14:xfrm>
                <a:off x="3685831" y="3558221"/>
                <a:ext cx="1709640" cy="652320"/>
              </p14:xfrm>
            </p:contentPart>
          </mc:Choice>
          <mc:Fallback>
            <p:pic>
              <p:nvPicPr>
                <p:cNvPr id="57" name="Ink 56">
                  <a:extLst>
                    <a:ext uri="{FF2B5EF4-FFF2-40B4-BE49-F238E27FC236}">
                      <a16:creationId xmlns:a16="http://schemas.microsoft.com/office/drawing/2014/main" id="{1F1E741B-4123-B150-2707-81AAF55C8A72}"/>
                    </a:ext>
                  </a:extLst>
                </p:cNvPr>
                <p:cNvPicPr/>
                <p:nvPr/>
              </p:nvPicPr>
              <p:blipFill>
                <a:blip r:embed="rId101"/>
                <a:stretch>
                  <a:fillRect/>
                </a:stretch>
              </p:blipFill>
              <p:spPr>
                <a:xfrm>
                  <a:off x="3676831" y="3549221"/>
                  <a:ext cx="172728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0F71CA3B-FE8C-D41E-0A15-B1AD7A69F3BE}"/>
                    </a:ext>
                  </a:extLst>
                </p14:cNvPr>
                <p14:cNvContentPartPr/>
                <p14:nvPr/>
              </p14:nvContentPartPr>
              <p14:xfrm>
                <a:off x="5894071" y="1897901"/>
                <a:ext cx="308160" cy="289800"/>
              </p14:xfrm>
            </p:contentPart>
          </mc:Choice>
          <mc:Fallback>
            <p:pic>
              <p:nvPicPr>
                <p:cNvPr id="59" name="Ink 58">
                  <a:extLst>
                    <a:ext uri="{FF2B5EF4-FFF2-40B4-BE49-F238E27FC236}">
                      <a16:creationId xmlns:a16="http://schemas.microsoft.com/office/drawing/2014/main" id="{0F71CA3B-FE8C-D41E-0A15-B1AD7A69F3BE}"/>
                    </a:ext>
                  </a:extLst>
                </p:cNvPr>
                <p:cNvPicPr/>
                <p:nvPr/>
              </p:nvPicPr>
              <p:blipFill>
                <a:blip r:embed="rId103"/>
                <a:stretch>
                  <a:fillRect/>
                </a:stretch>
              </p:blipFill>
              <p:spPr>
                <a:xfrm>
                  <a:off x="5885431" y="1888901"/>
                  <a:ext cx="3258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02F4E9DD-00F1-851E-98B3-14EE32B522BD}"/>
                    </a:ext>
                  </a:extLst>
                </p14:cNvPr>
                <p14:cNvContentPartPr/>
                <p14:nvPr/>
              </p14:nvContentPartPr>
              <p14:xfrm>
                <a:off x="5791111" y="2692781"/>
                <a:ext cx="435600" cy="271800"/>
              </p14:xfrm>
            </p:contentPart>
          </mc:Choice>
          <mc:Fallback>
            <p:pic>
              <p:nvPicPr>
                <p:cNvPr id="60" name="Ink 59">
                  <a:extLst>
                    <a:ext uri="{FF2B5EF4-FFF2-40B4-BE49-F238E27FC236}">
                      <a16:creationId xmlns:a16="http://schemas.microsoft.com/office/drawing/2014/main" id="{02F4E9DD-00F1-851E-98B3-14EE32B522BD}"/>
                    </a:ext>
                  </a:extLst>
                </p:cNvPr>
                <p:cNvPicPr/>
                <p:nvPr/>
              </p:nvPicPr>
              <p:blipFill>
                <a:blip r:embed="rId105"/>
                <a:stretch>
                  <a:fillRect/>
                </a:stretch>
              </p:blipFill>
              <p:spPr>
                <a:xfrm>
                  <a:off x="5782111" y="2683781"/>
                  <a:ext cx="4532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4524A74D-F7FE-1AA4-FF5A-8399F4A61053}"/>
                    </a:ext>
                  </a:extLst>
                </p14:cNvPr>
                <p14:cNvContentPartPr/>
                <p14:nvPr/>
              </p14:nvContentPartPr>
              <p14:xfrm>
                <a:off x="4777351" y="4994621"/>
                <a:ext cx="441720" cy="454680"/>
              </p14:xfrm>
            </p:contentPart>
          </mc:Choice>
          <mc:Fallback>
            <p:pic>
              <p:nvPicPr>
                <p:cNvPr id="61" name="Ink 60">
                  <a:extLst>
                    <a:ext uri="{FF2B5EF4-FFF2-40B4-BE49-F238E27FC236}">
                      <a16:creationId xmlns:a16="http://schemas.microsoft.com/office/drawing/2014/main" id="{4524A74D-F7FE-1AA4-FF5A-8399F4A61053}"/>
                    </a:ext>
                  </a:extLst>
                </p:cNvPr>
                <p:cNvPicPr/>
                <p:nvPr/>
              </p:nvPicPr>
              <p:blipFill>
                <a:blip r:embed="rId107"/>
                <a:stretch>
                  <a:fillRect/>
                </a:stretch>
              </p:blipFill>
              <p:spPr>
                <a:xfrm>
                  <a:off x="4768711" y="4985981"/>
                  <a:ext cx="45936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CFF8D545-1DA6-D4D0-777C-9E037CDA8EEC}"/>
                    </a:ext>
                  </a:extLst>
                </p14:cNvPr>
                <p14:cNvContentPartPr/>
                <p14:nvPr/>
              </p14:nvContentPartPr>
              <p14:xfrm>
                <a:off x="5442991" y="4934861"/>
                <a:ext cx="349200" cy="428400"/>
              </p14:xfrm>
            </p:contentPart>
          </mc:Choice>
          <mc:Fallback>
            <p:pic>
              <p:nvPicPr>
                <p:cNvPr id="62" name="Ink 61">
                  <a:extLst>
                    <a:ext uri="{FF2B5EF4-FFF2-40B4-BE49-F238E27FC236}">
                      <a16:creationId xmlns:a16="http://schemas.microsoft.com/office/drawing/2014/main" id="{CFF8D545-1DA6-D4D0-777C-9E037CDA8EEC}"/>
                    </a:ext>
                  </a:extLst>
                </p:cNvPr>
                <p:cNvPicPr/>
                <p:nvPr/>
              </p:nvPicPr>
              <p:blipFill>
                <a:blip r:embed="rId109"/>
                <a:stretch>
                  <a:fillRect/>
                </a:stretch>
              </p:blipFill>
              <p:spPr>
                <a:xfrm>
                  <a:off x="5434351" y="4926221"/>
                  <a:ext cx="36684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5BB3BA5A-DA9C-9D2A-BCF1-8E51EFF8913E}"/>
                    </a:ext>
                  </a:extLst>
                </p14:cNvPr>
                <p14:cNvContentPartPr/>
                <p14:nvPr/>
              </p14:nvContentPartPr>
              <p14:xfrm>
                <a:off x="5582311" y="5132141"/>
                <a:ext cx="110520" cy="29520"/>
              </p14:xfrm>
            </p:contentPart>
          </mc:Choice>
          <mc:Fallback>
            <p:pic>
              <p:nvPicPr>
                <p:cNvPr id="63" name="Ink 62">
                  <a:extLst>
                    <a:ext uri="{FF2B5EF4-FFF2-40B4-BE49-F238E27FC236}">
                      <a16:creationId xmlns:a16="http://schemas.microsoft.com/office/drawing/2014/main" id="{5BB3BA5A-DA9C-9D2A-BCF1-8E51EFF8913E}"/>
                    </a:ext>
                  </a:extLst>
                </p:cNvPr>
                <p:cNvPicPr/>
                <p:nvPr/>
              </p:nvPicPr>
              <p:blipFill>
                <a:blip r:embed="rId111"/>
                <a:stretch>
                  <a:fillRect/>
                </a:stretch>
              </p:blipFill>
              <p:spPr>
                <a:xfrm>
                  <a:off x="5573311" y="5123501"/>
                  <a:ext cx="128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B5B2E86F-1313-6629-CA26-869136E4385B}"/>
                    </a:ext>
                  </a:extLst>
                </p14:cNvPr>
                <p14:cNvContentPartPr/>
                <p14:nvPr/>
              </p14:nvContentPartPr>
              <p14:xfrm>
                <a:off x="6016831" y="4720661"/>
                <a:ext cx="431280" cy="574920"/>
              </p14:xfrm>
            </p:contentPart>
          </mc:Choice>
          <mc:Fallback>
            <p:pic>
              <p:nvPicPr>
                <p:cNvPr id="64" name="Ink 63">
                  <a:extLst>
                    <a:ext uri="{FF2B5EF4-FFF2-40B4-BE49-F238E27FC236}">
                      <a16:creationId xmlns:a16="http://schemas.microsoft.com/office/drawing/2014/main" id="{B5B2E86F-1313-6629-CA26-869136E4385B}"/>
                    </a:ext>
                  </a:extLst>
                </p:cNvPr>
                <p:cNvPicPr/>
                <p:nvPr/>
              </p:nvPicPr>
              <p:blipFill>
                <a:blip r:embed="rId113"/>
                <a:stretch>
                  <a:fillRect/>
                </a:stretch>
              </p:blipFill>
              <p:spPr>
                <a:xfrm>
                  <a:off x="6008191" y="4711661"/>
                  <a:ext cx="44892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9DAC6BB7-0A20-796C-E9F9-0912E017BE48}"/>
                    </a:ext>
                  </a:extLst>
                </p14:cNvPr>
                <p14:cNvContentPartPr/>
                <p14:nvPr/>
              </p14:nvContentPartPr>
              <p14:xfrm>
                <a:off x="6550351" y="4841261"/>
                <a:ext cx="275760" cy="324000"/>
              </p14:xfrm>
            </p:contentPart>
          </mc:Choice>
          <mc:Fallback>
            <p:pic>
              <p:nvPicPr>
                <p:cNvPr id="65" name="Ink 64">
                  <a:extLst>
                    <a:ext uri="{FF2B5EF4-FFF2-40B4-BE49-F238E27FC236}">
                      <a16:creationId xmlns:a16="http://schemas.microsoft.com/office/drawing/2014/main" id="{9DAC6BB7-0A20-796C-E9F9-0912E017BE48}"/>
                    </a:ext>
                  </a:extLst>
                </p:cNvPr>
                <p:cNvPicPr/>
                <p:nvPr/>
              </p:nvPicPr>
              <p:blipFill>
                <a:blip r:embed="rId115"/>
                <a:stretch>
                  <a:fillRect/>
                </a:stretch>
              </p:blipFill>
              <p:spPr>
                <a:xfrm>
                  <a:off x="6541711" y="4832621"/>
                  <a:ext cx="2934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8FCF9053-D4BB-6009-5DF4-08A85066977B}"/>
                    </a:ext>
                  </a:extLst>
                </p14:cNvPr>
                <p14:cNvContentPartPr/>
                <p14:nvPr/>
              </p14:nvContentPartPr>
              <p14:xfrm>
                <a:off x="7021591" y="4771781"/>
                <a:ext cx="289440" cy="282600"/>
              </p14:xfrm>
            </p:contentPart>
          </mc:Choice>
          <mc:Fallback>
            <p:pic>
              <p:nvPicPr>
                <p:cNvPr id="66" name="Ink 65">
                  <a:extLst>
                    <a:ext uri="{FF2B5EF4-FFF2-40B4-BE49-F238E27FC236}">
                      <a16:creationId xmlns:a16="http://schemas.microsoft.com/office/drawing/2014/main" id="{8FCF9053-D4BB-6009-5DF4-08A85066977B}"/>
                    </a:ext>
                  </a:extLst>
                </p:cNvPr>
                <p:cNvPicPr/>
                <p:nvPr/>
              </p:nvPicPr>
              <p:blipFill>
                <a:blip r:embed="rId117"/>
                <a:stretch>
                  <a:fillRect/>
                </a:stretch>
              </p:blipFill>
              <p:spPr>
                <a:xfrm>
                  <a:off x="7012951" y="4763141"/>
                  <a:ext cx="3070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C764CBBD-FA17-853D-0DF5-F0229F81F38D}"/>
                    </a:ext>
                  </a:extLst>
                </p14:cNvPr>
                <p14:cNvContentPartPr/>
                <p14:nvPr/>
              </p14:nvContentPartPr>
              <p14:xfrm>
                <a:off x="7518031" y="4597901"/>
                <a:ext cx="287640" cy="416520"/>
              </p14:xfrm>
            </p:contentPart>
          </mc:Choice>
          <mc:Fallback>
            <p:pic>
              <p:nvPicPr>
                <p:cNvPr id="67" name="Ink 66">
                  <a:extLst>
                    <a:ext uri="{FF2B5EF4-FFF2-40B4-BE49-F238E27FC236}">
                      <a16:creationId xmlns:a16="http://schemas.microsoft.com/office/drawing/2014/main" id="{C764CBBD-FA17-853D-0DF5-F0229F81F38D}"/>
                    </a:ext>
                  </a:extLst>
                </p:cNvPr>
                <p:cNvPicPr/>
                <p:nvPr/>
              </p:nvPicPr>
              <p:blipFill>
                <a:blip r:embed="rId119"/>
                <a:stretch>
                  <a:fillRect/>
                </a:stretch>
              </p:blipFill>
              <p:spPr>
                <a:xfrm>
                  <a:off x="7509031" y="4589261"/>
                  <a:ext cx="30528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D5148E29-8E12-7C5A-E766-4DFA8DD5F9EB}"/>
                    </a:ext>
                  </a:extLst>
                </p14:cNvPr>
                <p14:cNvContentPartPr/>
                <p14:nvPr/>
              </p14:nvContentPartPr>
              <p14:xfrm>
                <a:off x="4467031" y="5415821"/>
                <a:ext cx="4074840" cy="626040"/>
              </p14:xfrm>
            </p:contentPart>
          </mc:Choice>
          <mc:Fallback>
            <p:pic>
              <p:nvPicPr>
                <p:cNvPr id="68" name="Ink 67">
                  <a:extLst>
                    <a:ext uri="{FF2B5EF4-FFF2-40B4-BE49-F238E27FC236}">
                      <a16:creationId xmlns:a16="http://schemas.microsoft.com/office/drawing/2014/main" id="{D5148E29-8E12-7C5A-E766-4DFA8DD5F9EB}"/>
                    </a:ext>
                  </a:extLst>
                </p:cNvPr>
                <p:cNvPicPr/>
                <p:nvPr/>
              </p:nvPicPr>
              <p:blipFill>
                <a:blip r:embed="rId121"/>
                <a:stretch>
                  <a:fillRect/>
                </a:stretch>
              </p:blipFill>
              <p:spPr>
                <a:xfrm>
                  <a:off x="4458031" y="5407181"/>
                  <a:ext cx="409248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E07BCE75-65FA-288E-F888-21A97342E998}"/>
                    </a:ext>
                  </a:extLst>
                </p14:cNvPr>
                <p14:cNvContentPartPr/>
                <p14:nvPr/>
              </p14:nvContentPartPr>
              <p14:xfrm>
                <a:off x="7260271" y="4291541"/>
                <a:ext cx="1062360" cy="1076040"/>
              </p14:xfrm>
            </p:contentPart>
          </mc:Choice>
          <mc:Fallback>
            <p:pic>
              <p:nvPicPr>
                <p:cNvPr id="70" name="Ink 69">
                  <a:extLst>
                    <a:ext uri="{FF2B5EF4-FFF2-40B4-BE49-F238E27FC236}">
                      <a16:creationId xmlns:a16="http://schemas.microsoft.com/office/drawing/2014/main" id="{E07BCE75-65FA-288E-F888-21A97342E998}"/>
                    </a:ext>
                  </a:extLst>
                </p:cNvPr>
                <p:cNvPicPr/>
                <p:nvPr/>
              </p:nvPicPr>
              <p:blipFill>
                <a:blip r:embed="rId123"/>
                <a:stretch>
                  <a:fillRect/>
                </a:stretch>
              </p:blipFill>
              <p:spPr>
                <a:xfrm>
                  <a:off x="7251631" y="4282901"/>
                  <a:ext cx="1080000" cy="1093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1A27CEAA-D82F-35BD-14DB-296B84B23379}"/>
                    </a:ext>
                  </a:extLst>
                </p14:cNvPr>
                <p14:cNvContentPartPr/>
                <p14:nvPr/>
              </p14:nvContentPartPr>
              <p14:xfrm>
                <a:off x="7871191" y="3541301"/>
                <a:ext cx="440280" cy="795240"/>
              </p14:xfrm>
            </p:contentPart>
          </mc:Choice>
          <mc:Fallback>
            <p:pic>
              <p:nvPicPr>
                <p:cNvPr id="71" name="Ink 70">
                  <a:extLst>
                    <a:ext uri="{FF2B5EF4-FFF2-40B4-BE49-F238E27FC236}">
                      <a16:creationId xmlns:a16="http://schemas.microsoft.com/office/drawing/2014/main" id="{1A27CEAA-D82F-35BD-14DB-296B84B23379}"/>
                    </a:ext>
                  </a:extLst>
                </p:cNvPr>
                <p:cNvPicPr/>
                <p:nvPr/>
              </p:nvPicPr>
              <p:blipFill>
                <a:blip r:embed="rId125"/>
                <a:stretch>
                  <a:fillRect/>
                </a:stretch>
              </p:blipFill>
              <p:spPr>
                <a:xfrm>
                  <a:off x="7862191" y="3532661"/>
                  <a:ext cx="457920" cy="812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 name="Ink 71">
                  <a:extLst>
                    <a:ext uri="{FF2B5EF4-FFF2-40B4-BE49-F238E27FC236}">
                      <a16:creationId xmlns:a16="http://schemas.microsoft.com/office/drawing/2014/main" id="{7E93C4A3-26F7-986D-3D9A-1B2C9A6B367F}"/>
                    </a:ext>
                  </a:extLst>
                </p14:cNvPr>
                <p14:cNvContentPartPr/>
                <p14:nvPr/>
              </p14:nvContentPartPr>
              <p14:xfrm>
                <a:off x="8436031" y="2876021"/>
                <a:ext cx="99720" cy="479160"/>
              </p14:xfrm>
            </p:contentPart>
          </mc:Choice>
          <mc:Fallback>
            <p:pic>
              <p:nvPicPr>
                <p:cNvPr id="72" name="Ink 71">
                  <a:extLst>
                    <a:ext uri="{FF2B5EF4-FFF2-40B4-BE49-F238E27FC236}">
                      <a16:creationId xmlns:a16="http://schemas.microsoft.com/office/drawing/2014/main" id="{7E93C4A3-26F7-986D-3D9A-1B2C9A6B367F}"/>
                    </a:ext>
                  </a:extLst>
                </p:cNvPr>
                <p:cNvPicPr/>
                <p:nvPr/>
              </p:nvPicPr>
              <p:blipFill>
                <a:blip r:embed="rId127"/>
                <a:stretch>
                  <a:fillRect/>
                </a:stretch>
              </p:blipFill>
              <p:spPr>
                <a:xfrm>
                  <a:off x="8427031" y="2867381"/>
                  <a:ext cx="11736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3" name="Ink 72">
                  <a:extLst>
                    <a:ext uri="{FF2B5EF4-FFF2-40B4-BE49-F238E27FC236}">
                      <a16:creationId xmlns:a16="http://schemas.microsoft.com/office/drawing/2014/main" id="{29484F89-A1BF-3FA5-F942-4761311E0EA1}"/>
                    </a:ext>
                  </a:extLst>
                </p14:cNvPr>
                <p14:cNvContentPartPr/>
                <p14:nvPr/>
              </p14:nvContentPartPr>
              <p14:xfrm>
                <a:off x="8712151" y="3017501"/>
                <a:ext cx="341640" cy="681480"/>
              </p14:xfrm>
            </p:contentPart>
          </mc:Choice>
          <mc:Fallback>
            <p:pic>
              <p:nvPicPr>
                <p:cNvPr id="73" name="Ink 72">
                  <a:extLst>
                    <a:ext uri="{FF2B5EF4-FFF2-40B4-BE49-F238E27FC236}">
                      <a16:creationId xmlns:a16="http://schemas.microsoft.com/office/drawing/2014/main" id="{29484F89-A1BF-3FA5-F942-4761311E0EA1}"/>
                    </a:ext>
                  </a:extLst>
                </p:cNvPr>
                <p:cNvPicPr/>
                <p:nvPr/>
              </p:nvPicPr>
              <p:blipFill>
                <a:blip r:embed="rId129"/>
                <a:stretch>
                  <a:fillRect/>
                </a:stretch>
              </p:blipFill>
              <p:spPr>
                <a:xfrm>
                  <a:off x="8703511" y="3008861"/>
                  <a:ext cx="35928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A1B48DE8-9DC2-39EF-77F2-761DF6EF0712}"/>
                    </a:ext>
                  </a:extLst>
                </p14:cNvPr>
                <p14:cNvContentPartPr/>
                <p14:nvPr/>
              </p14:nvContentPartPr>
              <p14:xfrm>
                <a:off x="8149111" y="2409821"/>
                <a:ext cx="1253880" cy="1385280"/>
              </p14:xfrm>
            </p:contentPart>
          </mc:Choice>
          <mc:Fallback>
            <p:pic>
              <p:nvPicPr>
                <p:cNvPr id="74" name="Ink 73">
                  <a:extLst>
                    <a:ext uri="{FF2B5EF4-FFF2-40B4-BE49-F238E27FC236}">
                      <a16:creationId xmlns:a16="http://schemas.microsoft.com/office/drawing/2014/main" id="{A1B48DE8-9DC2-39EF-77F2-761DF6EF0712}"/>
                    </a:ext>
                  </a:extLst>
                </p:cNvPr>
                <p:cNvPicPr/>
                <p:nvPr/>
              </p:nvPicPr>
              <p:blipFill>
                <a:blip r:embed="rId131"/>
                <a:stretch>
                  <a:fillRect/>
                </a:stretch>
              </p:blipFill>
              <p:spPr>
                <a:xfrm>
                  <a:off x="8140111" y="2401181"/>
                  <a:ext cx="1271520" cy="1402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B1F2F446-ED4F-8C55-1CD3-D1879F0A75B7}"/>
                    </a:ext>
                  </a:extLst>
                </p14:cNvPr>
                <p14:cNvContentPartPr/>
                <p14:nvPr/>
              </p14:nvContentPartPr>
              <p14:xfrm>
                <a:off x="9264751" y="3503861"/>
                <a:ext cx="368640" cy="667440"/>
              </p14:xfrm>
            </p:contentPart>
          </mc:Choice>
          <mc:Fallback>
            <p:pic>
              <p:nvPicPr>
                <p:cNvPr id="75" name="Ink 74">
                  <a:extLst>
                    <a:ext uri="{FF2B5EF4-FFF2-40B4-BE49-F238E27FC236}">
                      <a16:creationId xmlns:a16="http://schemas.microsoft.com/office/drawing/2014/main" id="{B1F2F446-ED4F-8C55-1CD3-D1879F0A75B7}"/>
                    </a:ext>
                  </a:extLst>
                </p:cNvPr>
                <p:cNvPicPr/>
                <p:nvPr/>
              </p:nvPicPr>
              <p:blipFill>
                <a:blip r:embed="rId133"/>
                <a:stretch>
                  <a:fillRect/>
                </a:stretch>
              </p:blipFill>
              <p:spPr>
                <a:xfrm>
                  <a:off x="9255751" y="3494861"/>
                  <a:ext cx="38628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C97AFCAE-DA45-89A7-5636-F106259B87C5}"/>
                    </a:ext>
                  </a:extLst>
                </p14:cNvPr>
                <p14:cNvContentPartPr/>
                <p14:nvPr/>
              </p14:nvContentPartPr>
              <p14:xfrm>
                <a:off x="9524311" y="4296581"/>
                <a:ext cx="330840" cy="342000"/>
              </p14:xfrm>
            </p:contentPart>
          </mc:Choice>
          <mc:Fallback>
            <p:pic>
              <p:nvPicPr>
                <p:cNvPr id="76" name="Ink 75">
                  <a:extLst>
                    <a:ext uri="{FF2B5EF4-FFF2-40B4-BE49-F238E27FC236}">
                      <a16:creationId xmlns:a16="http://schemas.microsoft.com/office/drawing/2014/main" id="{C97AFCAE-DA45-89A7-5636-F106259B87C5}"/>
                    </a:ext>
                  </a:extLst>
                </p:cNvPr>
                <p:cNvPicPr/>
                <p:nvPr/>
              </p:nvPicPr>
              <p:blipFill>
                <a:blip r:embed="rId135"/>
                <a:stretch>
                  <a:fillRect/>
                </a:stretch>
              </p:blipFill>
              <p:spPr>
                <a:xfrm>
                  <a:off x="9515671" y="4287941"/>
                  <a:ext cx="34848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60140868-9317-DF73-AB05-B30633A6FBA8}"/>
                    </a:ext>
                  </a:extLst>
                </p14:cNvPr>
                <p14:cNvContentPartPr/>
                <p14:nvPr/>
              </p14:nvContentPartPr>
              <p14:xfrm>
                <a:off x="9585871" y="4148621"/>
                <a:ext cx="873360" cy="343440"/>
              </p14:xfrm>
            </p:contentPart>
          </mc:Choice>
          <mc:Fallback>
            <p:pic>
              <p:nvPicPr>
                <p:cNvPr id="77" name="Ink 76">
                  <a:extLst>
                    <a:ext uri="{FF2B5EF4-FFF2-40B4-BE49-F238E27FC236}">
                      <a16:creationId xmlns:a16="http://schemas.microsoft.com/office/drawing/2014/main" id="{60140868-9317-DF73-AB05-B30633A6FBA8}"/>
                    </a:ext>
                  </a:extLst>
                </p:cNvPr>
                <p:cNvPicPr/>
                <p:nvPr/>
              </p:nvPicPr>
              <p:blipFill>
                <a:blip r:embed="rId137"/>
                <a:stretch>
                  <a:fillRect/>
                </a:stretch>
              </p:blipFill>
              <p:spPr>
                <a:xfrm>
                  <a:off x="9577231" y="4139621"/>
                  <a:ext cx="8910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5D890FC4-7BD8-FEF2-2432-5336BCE3EF19}"/>
                    </a:ext>
                  </a:extLst>
                </p14:cNvPr>
                <p14:cNvContentPartPr/>
                <p14:nvPr/>
              </p14:nvContentPartPr>
              <p14:xfrm>
                <a:off x="10590631" y="4044221"/>
                <a:ext cx="188280" cy="382320"/>
              </p14:xfrm>
            </p:contentPart>
          </mc:Choice>
          <mc:Fallback>
            <p:pic>
              <p:nvPicPr>
                <p:cNvPr id="78" name="Ink 77">
                  <a:extLst>
                    <a:ext uri="{FF2B5EF4-FFF2-40B4-BE49-F238E27FC236}">
                      <a16:creationId xmlns:a16="http://schemas.microsoft.com/office/drawing/2014/main" id="{5D890FC4-7BD8-FEF2-2432-5336BCE3EF19}"/>
                    </a:ext>
                  </a:extLst>
                </p:cNvPr>
                <p:cNvPicPr/>
                <p:nvPr/>
              </p:nvPicPr>
              <p:blipFill>
                <a:blip r:embed="rId139"/>
                <a:stretch>
                  <a:fillRect/>
                </a:stretch>
              </p:blipFill>
              <p:spPr>
                <a:xfrm>
                  <a:off x="10581991" y="4035221"/>
                  <a:ext cx="20592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8A421E0B-FC76-27CE-BF73-4B4C441BC921}"/>
                    </a:ext>
                  </a:extLst>
                </p14:cNvPr>
                <p14:cNvContentPartPr/>
                <p14:nvPr/>
              </p14:nvContentPartPr>
              <p14:xfrm>
                <a:off x="10657591" y="4051421"/>
                <a:ext cx="455040" cy="324720"/>
              </p14:xfrm>
            </p:contentPart>
          </mc:Choice>
          <mc:Fallback>
            <p:pic>
              <p:nvPicPr>
                <p:cNvPr id="79" name="Ink 78">
                  <a:extLst>
                    <a:ext uri="{FF2B5EF4-FFF2-40B4-BE49-F238E27FC236}">
                      <a16:creationId xmlns:a16="http://schemas.microsoft.com/office/drawing/2014/main" id="{8A421E0B-FC76-27CE-BF73-4B4C441BC921}"/>
                    </a:ext>
                  </a:extLst>
                </p:cNvPr>
                <p:cNvPicPr/>
                <p:nvPr/>
              </p:nvPicPr>
              <p:blipFill>
                <a:blip r:embed="rId141"/>
                <a:stretch>
                  <a:fillRect/>
                </a:stretch>
              </p:blipFill>
              <p:spPr>
                <a:xfrm>
                  <a:off x="10648591" y="4042781"/>
                  <a:ext cx="47268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0" name="Ink 79">
                  <a:extLst>
                    <a:ext uri="{FF2B5EF4-FFF2-40B4-BE49-F238E27FC236}">
                      <a16:creationId xmlns:a16="http://schemas.microsoft.com/office/drawing/2014/main" id="{EF0ACC09-B02E-8D69-75FF-53B2DE15B61F}"/>
                    </a:ext>
                  </a:extLst>
                </p14:cNvPr>
                <p14:cNvContentPartPr/>
                <p14:nvPr/>
              </p14:nvContentPartPr>
              <p14:xfrm>
                <a:off x="11125591" y="3881861"/>
                <a:ext cx="254880" cy="491040"/>
              </p14:xfrm>
            </p:contentPart>
          </mc:Choice>
          <mc:Fallback>
            <p:pic>
              <p:nvPicPr>
                <p:cNvPr id="80" name="Ink 79">
                  <a:extLst>
                    <a:ext uri="{FF2B5EF4-FFF2-40B4-BE49-F238E27FC236}">
                      <a16:creationId xmlns:a16="http://schemas.microsoft.com/office/drawing/2014/main" id="{EF0ACC09-B02E-8D69-75FF-53B2DE15B61F}"/>
                    </a:ext>
                  </a:extLst>
                </p:cNvPr>
                <p:cNvPicPr/>
                <p:nvPr/>
              </p:nvPicPr>
              <p:blipFill>
                <a:blip r:embed="rId143"/>
                <a:stretch>
                  <a:fillRect/>
                </a:stretch>
              </p:blipFill>
              <p:spPr>
                <a:xfrm>
                  <a:off x="11116951" y="3872861"/>
                  <a:ext cx="2725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1" name="Ink 80">
                  <a:extLst>
                    <a:ext uri="{FF2B5EF4-FFF2-40B4-BE49-F238E27FC236}">
                      <a16:creationId xmlns:a16="http://schemas.microsoft.com/office/drawing/2014/main" id="{07B4C74E-AB76-A33D-0A87-CB0EF8439D43}"/>
                    </a:ext>
                  </a:extLst>
                </p14:cNvPr>
                <p14:cNvContentPartPr/>
                <p14:nvPr/>
              </p14:nvContentPartPr>
              <p14:xfrm>
                <a:off x="10264831" y="4766381"/>
                <a:ext cx="56520" cy="124200"/>
              </p14:xfrm>
            </p:contentPart>
          </mc:Choice>
          <mc:Fallback>
            <p:pic>
              <p:nvPicPr>
                <p:cNvPr id="81" name="Ink 80">
                  <a:extLst>
                    <a:ext uri="{FF2B5EF4-FFF2-40B4-BE49-F238E27FC236}">
                      <a16:creationId xmlns:a16="http://schemas.microsoft.com/office/drawing/2014/main" id="{07B4C74E-AB76-A33D-0A87-CB0EF8439D43}"/>
                    </a:ext>
                  </a:extLst>
                </p:cNvPr>
                <p:cNvPicPr/>
                <p:nvPr/>
              </p:nvPicPr>
              <p:blipFill>
                <a:blip r:embed="rId145"/>
                <a:stretch>
                  <a:fillRect/>
                </a:stretch>
              </p:blipFill>
              <p:spPr>
                <a:xfrm>
                  <a:off x="10255831" y="4757381"/>
                  <a:ext cx="74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2" name="Ink 81">
                  <a:extLst>
                    <a:ext uri="{FF2B5EF4-FFF2-40B4-BE49-F238E27FC236}">
                      <a16:creationId xmlns:a16="http://schemas.microsoft.com/office/drawing/2014/main" id="{2A72DCE2-897F-6857-C03C-2239FE095A06}"/>
                    </a:ext>
                  </a:extLst>
                </p14:cNvPr>
                <p14:cNvContentPartPr/>
                <p14:nvPr/>
              </p14:nvContentPartPr>
              <p14:xfrm>
                <a:off x="10363111" y="4710941"/>
                <a:ext cx="59400" cy="195480"/>
              </p14:xfrm>
            </p:contentPart>
          </mc:Choice>
          <mc:Fallback>
            <p:pic>
              <p:nvPicPr>
                <p:cNvPr id="82" name="Ink 81">
                  <a:extLst>
                    <a:ext uri="{FF2B5EF4-FFF2-40B4-BE49-F238E27FC236}">
                      <a16:creationId xmlns:a16="http://schemas.microsoft.com/office/drawing/2014/main" id="{2A72DCE2-897F-6857-C03C-2239FE095A06}"/>
                    </a:ext>
                  </a:extLst>
                </p:cNvPr>
                <p:cNvPicPr/>
                <p:nvPr/>
              </p:nvPicPr>
              <p:blipFill>
                <a:blip r:embed="rId147"/>
                <a:stretch>
                  <a:fillRect/>
                </a:stretch>
              </p:blipFill>
              <p:spPr>
                <a:xfrm>
                  <a:off x="10354471" y="4701941"/>
                  <a:ext cx="770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3" name="Ink 82">
                  <a:extLst>
                    <a:ext uri="{FF2B5EF4-FFF2-40B4-BE49-F238E27FC236}">
                      <a16:creationId xmlns:a16="http://schemas.microsoft.com/office/drawing/2014/main" id="{0C86C359-2B16-E500-6EF2-15D347518E40}"/>
                    </a:ext>
                  </a:extLst>
                </p14:cNvPr>
                <p14:cNvContentPartPr/>
                <p14:nvPr/>
              </p14:nvContentPartPr>
              <p14:xfrm>
                <a:off x="9753631" y="5350301"/>
                <a:ext cx="258120" cy="208800"/>
              </p14:xfrm>
            </p:contentPart>
          </mc:Choice>
          <mc:Fallback>
            <p:pic>
              <p:nvPicPr>
                <p:cNvPr id="83" name="Ink 82">
                  <a:extLst>
                    <a:ext uri="{FF2B5EF4-FFF2-40B4-BE49-F238E27FC236}">
                      <a16:creationId xmlns:a16="http://schemas.microsoft.com/office/drawing/2014/main" id="{0C86C359-2B16-E500-6EF2-15D347518E40}"/>
                    </a:ext>
                  </a:extLst>
                </p:cNvPr>
                <p:cNvPicPr/>
                <p:nvPr/>
              </p:nvPicPr>
              <p:blipFill>
                <a:blip r:embed="rId149"/>
                <a:stretch>
                  <a:fillRect/>
                </a:stretch>
              </p:blipFill>
              <p:spPr>
                <a:xfrm>
                  <a:off x="9744631" y="5341301"/>
                  <a:ext cx="2757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4" name="Ink 83">
                  <a:extLst>
                    <a:ext uri="{FF2B5EF4-FFF2-40B4-BE49-F238E27FC236}">
                      <a16:creationId xmlns:a16="http://schemas.microsoft.com/office/drawing/2014/main" id="{F4EC5FBD-51F0-C689-408D-F1F9709ADAD2}"/>
                    </a:ext>
                  </a:extLst>
                </p14:cNvPr>
                <p14:cNvContentPartPr/>
                <p14:nvPr/>
              </p14:nvContentPartPr>
              <p14:xfrm>
                <a:off x="10137391" y="5277581"/>
                <a:ext cx="157320" cy="269640"/>
              </p14:xfrm>
            </p:contentPart>
          </mc:Choice>
          <mc:Fallback>
            <p:pic>
              <p:nvPicPr>
                <p:cNvPr id="84" name="Ink 83">
                  <a:extLst>
                    <a:ext uri="{FF2B5EF4-FFF2-40B4-BE49-F238E27FC236}">
                      <a16:creationId xmlns:a16="http://schemas.microsoft.com/office/drawing/2014/main" id="{F4EC5FBD-51F0-C689-408D-F1F9709ADAD2}"/>
                    </a:ext>
                  </a:extLst>
                </p:cNvPr>
                <p:cNvPicPr/>
                <p:nvPr/>
              </p:nvPicPr>
              <p:blipFill>
                <a:blip r:embed="rId151"/>
                <a:stretch>
                  <a:fillRect/>
                </a:stretch>
              </p:blipFill>
              <p:spPr>
                <a:xfrm>
                  <a:off x="10128751" y="5268581"/>
                  <a:ext cx="1749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5" name="Ink 84">
                  <a:extLst>
                    <a:ext uri="{FF2B5EF4-FFF2-40B4-BE49-F238E27FC236}">
                      <a16:creationId xmlns:a16="http://schemas.microsoft.com/office/drawing/2014/main" id="{723B235E-82AD-68CE-FF89-639CBFA73A15}"/>
                    </a:ext>
                  </a:extLst>
                </p14:cNvPr>
                <p14:cNvContentPartPr/>
                <p14:nvPr/>
              </p14:nvContentPartPr>
              <p14:xfrm>
                <a:off x="10475071" y="5230781"/>
                <a:ext cx="213120" cy="339480"/>
              </p14:xfrm>
            </p:contentPart>
          </mc:Choice>
          <mc:Fallback>
            <p:pic>
              <p:nvPicPr>
                <p:cNvPr id="85" name="Ink 84">
                  <a:extLst>
                    <a:ext uri="{FF2B5EF4-FFF2-40B4-BE49-F238E27FC236}">
                      <a16:creationId xmlns:a16="http://schemas.microsoft.com/office/drawing/2014/main" id="{723B235E-82AD-68CE-FF89-639CBFA73A15}"/>
                    </a:ext>
                  </a:extLst>
                </p:cNvPr>
                <p:cNvPicPr/>
                <p:nvPr/>
              </p:nvPicPr>
              <p:blipFill>
                <a:blip r:embed="rId153"/>
                <a:stretch>
                  <a:fillRect/>
                </a:stretch>
              </p:blipFill>
              <p:spPr>
                <a:xfrm>
                  <a:off x="10466071" y="5221781"/>
                  <a:ext cx="2307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6" name="Ink 85">
                  <a:extLst>
                    <a:ext uri="{FF2B5EF4-FFF2-40B4-BE49-F238E27FC236}">
                      <a16:creationId xmlns:a16="http://schemas.microsoft.com/office/drawing/2014/main" id="{14278EE3-1EC0-F2A4-D3F1-2A4D859DBEA3}"/>
                    </a:ext>
                  </a:extLst>
                </p14:cNvPr>
                <p14:cNvContentPartPr/>
                <p14:nvPr/>
              </p14:nvContentPartPr>
              <p14:xfrm>
                <a:off x="9959911" y="5370821"/>
                <a:ext cx="137520" cy="405360"/>
              </p14:xfrm>
            </p:contentPart>
          </mc:Choice>
          <mc:Fallback>
            <p:pic>
              <p:nvPicPr>
                <p:cNvPr id="86" name="Ink 85">
                  <a:extLst>
                    <a:ext uri="{FF2B5EF4-FFF2-40B4-BE49-F238E27FC236}">
                      <a16:creationId xmlns:a16="http://schemas.microsoft.com/office/drawing/2014/main" id="{14278EE3-1EC0-F2A4-D3F1-2A4D859DBEA3}"/>
                    </a:ext>
                  </a:extLst>
                </p:cNvPr>
                <p:cNvPicPr/>
                <p:nvPr/>
              </p:nvPicPr>
              <p:blipFill>
                <a:blip r:embed="rId155"/>
                <a:stretch>
                  <a:fillRect/>
                </a:stretch>
              </p:blipFill>
              <p:spPr>
                <a:xfrm>
                  <a:off x="9951271" y="5362181"/>
                  <a:ext cx="155160" cy="423000"/>
                </a:xfrm>
                <a:prstGeom prst="rect">
                  <a:avLst/>
                </a:prstGeom>
              </p:spPr>
            </p:pic>
          </mc:Fallback>
        </mc:AlternateContent>
      </p:grpSp>
    </p:spTree>
    <p:extLst>
      <p:ext uri="{BB962C8B-B14F-4D97-AF65-F5344CB8AC3E}">
        <p14:creationId xmlns:p14="http://schemas.microsoft.com/office/powerpoint/2010/main" val="297040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F92F834-5D72-6921-0C9F-29E8D23EE8A4}"/>
              </a:ext>
            </a:extLst>
          </p:cNvPr>
          <p:cNvSpPr txBox="1"/>
          <p:nvPr/>
        </p:nvSpPr>
        <p:spPr>
          <a:xfrm>
            <a:off x="388586" y="899721"/>
            <a:ext cx="5308829"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500D959-ECFD-9F40-D2CE-BD3AEEF34E5B}"/>
                  </a:ext>
                </a:extLst>
              </p14:cNvPr>
              <p14:cNvContentPartPr/>
              <p14:nvPr/>
            </p14:nvContentPartPr>
            <p14:xfrm>
              <a:off x="355680" y="704880"/>
              <a:ext cx="7741080" cy="5486760"/>
            </p14:xfrm>
          </p:contentPart>
        </mc:Choice>
        <mc:Fallback>
          <p:pic>
            <p:nvPicPr>
              <p:cNvPr id="2" name="Ink 1">
                <a:extLst>
                  <a:ext uri="{FF2B5EF4-FFF2-40B4-BE49-F238E27FC236}">
                    <a16:creationId xmlns:a16="http://schemas.microsoft.com/office/drawing/2014/main" id="{D500D959-ECFD-9F40-D2CE-BD3AEEF34E5B}"/>
                  </a:ext>
                </a:extLst>
              </p:cNvPr>
              <p:cNvPicPr/>
              <p:nvPr/>
            </p:nvPicPr>
            <p:blipFill>
              <a:blip r:embed="rId5"/>
              <a:stretch>
                <a:fillRect/>
              </a:stretch>
            </p:blipFill>
            <p:spPr>
              <a:xfrm>
                <a:off x="346320" y="695520"/>
                <a:ext cx="7759800" cy="5505480"/>
              </a:xfrm>
              <a:prstGeom prst="rect">
                <a:avLst/>
              </a:prstGeom>
            </p:spPr>
          </p:pic>
        </mc:Fallback>
      </mc:AlternateContent>
    </p:spTree>
    <p:extLst>
      <p:ext uri="{BB962C8B-B14F-4D97-AF65-F5344CB8AC3E}">
        <p14:creationId xmlns:p14="http://schemas.microsoft.com/office/powerpoint/2010/main" val="11112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23576</TotalTime>
  <Words>865</Words>
  <Application>Microsoft Office PowerPoint</Application>
  <PresentationFormat>Widescreen</PresentationFormat>
  <Paragraphs>132</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Rounded MT Bold</vt:lpstr>
      <vt:lpstr>Calibri</vt:lpstr>
      <vt:lpstr>Calibri Light</vt:lpstr>
      <vt:lpstr>Cooper Black</vt:lpstr>
      <vt:lpstr>Office Theme</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746</cp:revision>
  <dcterms:created xsi:type="dcterms:W3CDTF">2016-07-10T03:33:26Z</dcterms:created>
  <dcterms:modified xsi:type="dcterms:W3CDTF">2022-12-13T06:20:24Z</dcterms:modified>
</cp:coreProperties>
</file>